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3" r:id="rId9"/>
    <p:sldId id="262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3759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8111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2044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6440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216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828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4723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3258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378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859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E93C1127-6B84-4F11-9693-7B48892F5031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9494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C1127-6B84-4F11-9693-7B48892F5031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9532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2F28A-DCAB-4BE4-917F-4458D7F342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02665" y="-602344"/>
            <a:ext cx="6766078" cy="4927601"/>
          </a:xfrm>
        </p:spPr>
        <p:txBody>
          <a:bodyPr anchor="ctr">
            <a:normAutofit/>
          </a:bodyPr>
          <a:lstStyle/>
          <a:p>
            <a:pPr algn="l"/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Americans with Disabilities Act</a:t>
            </a:r>
            <a:b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(ADA)</a:t>
            </a:r>
            <a:b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Youth Training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F6BC0C-9406-467A-A852-41BBF9854B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23257" y="2088603"/>
            <a:ext cx="2707937" cy="4927602"/>
          </a:xfrm>
        </p:spPr>
        <p:txBody>
          <a:bodyPr anchor="ctr">
            <a:normAutofit/>
          </a:bodyPr>
          <a:lstStyle/>
          <a:p>
            <a:pPr algn="r"/>
            <a:r>
              <a:rPr lang="en-US" sz="2000" dirty="0">
                <a:solidFill>
                  <a:schemeClr val="accent1"/>
                </a:solidFill>
              </a:rPr>
              <a:t>February 28, 2018 </a:t>
            </a:r>
          </a:p>
          <a:p>
            <a:pPr algn="r"/>
            <a:r>
              <a:rPr lang="en-US" sz="2000" dirty="0">
                <a:solidFill>
                  <a:schemeClr val="accent1"/>
                </a:solidFill>
              </a:rPr>
              <a:t>Rene Cummins </a:t>
            </a:r>
          </a:p>
          <a:p>
            <a:pPr algn="r"/>
            <a:r>
              <a:rPr lang="en-US" sz="2000" dirty="0">
                <a:solidFill>
                  <a:schemeClr val="accent1"/>
                </a:solidFill>
              </a:rPr>
              <a:t>Yolanda Vargas </a:t>
            </a:r>
          </a:p>
          <a:p>
            <a:pPr algn="r"/>
            <a:endParaRPr lang="en-US" sz="2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6590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CE580D1-F917-4567-AFB4-99AA9B52ADF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1" name="Picture 10" descr="A picture containing indoor, furniture&#10;&#10;Description generated with high confidence">
            <a:extLst>
              <a:ext uri="{FF2B5EF4-FFF2-40B4-BE49-F238E27FC236}">
                <a16:creationId xmlns:a16="http://schemas.microsoft.com/office/drawing/2014/main" id="{1F5620B8-A2D8-4568-B566-F0453A0D916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C7D2BA4-4B7A-4596-8BCC-5CF715423894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977F1E1-2B6F-4BB6-899F-67D8764D83C5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315B18DF-1A4F-456F-8E0E-8CFE4C8089C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334CD9B-39EA-42AE-8A1F-0D40028F3FC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21" name="Picture 20" descr="A picture containing indoor, furniture&#10;&#10;Description generated with high confidence">
            <a:extLst>
              <a:ext uri="{FF2B5EF4-FFF2-40B4-BE49-F238E27FC236}">
                <a16:creationId xmlns:a16="http://schemas.microsoft.com/office/drawing/2014/main" id="{8E7CFEF1-65E1-4CEE-91CA-B6B73B84BC8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CA742D8-7814-4F8A-AEF8-1857FB21F043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4C6E9FA-459B-47A6-93ED-A57860553C3A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0131" y="482171"/>
            <a:ext cx="6091791" cy="5149101"/>
            <a:chOff x="5446003" y="583365"/>
            <a:chExt cx="6091790" cy="5181928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7C1C93F-E23C-45AE-9DA2-42554BD6CCF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46003" y="583365"/>
              <a:ext cx="6091790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918F65DC-4B7C-4988-82E8-131C26140C9E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64828" y="915807"/>
              <a:ext cx="5461779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7C3AE2A-04FA-4B67-9C14-0D990CA6AE0F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2617" y="3528543"/>
            <a:ext cx="352149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4" name="Content Placeholder 4" descr="A puppet of Dr. Phil in a suit and tie. ">
            <a:extLst>
              <a:ext uri="{FF2B5EF4-FFF2-40B4-BE49-F238E27FC236}">
                <a16:creationId xmlns:a16="http://schemas.microsoft.com/office/drawing/2014/main" id="{21904DAD-8D07-42FB-AF7D-0F611D6A14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166"/>
          <a:stretch/>
        </p:blipFill>
        <p:spPr>
          <a:xfrm>
            <a:off x="6093926" y="1116345"/>
            <a:ext cx="4821551" cy="38661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24DB86-818C-49FD-AED6-F5C693AE6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2616" y="962902"/>
            <a:ext cx="3525640" cy="2380828"/>
          </a:xfrm>
        </p:spPr>
        <p:txBody>
          <a:bodyPr vert="horz" lIns="91440" tIns="45720" rIns="91440" bIns="0" rtlCol="0" anchor="b">
            <a:normAutofit/>
          </a:bodyPr>
          <a:lstStyle/>
          <a:p>
            <a:r>
              <a:rPr lang="en-US" sz="4400"/>
              <a:t>Processing </a:t>
            </a:r>
          </a:p>
        </p:txBody>
      </p:sp>
    </p:spTree>
    <p:extLst>
      <p:ext uri="{BB962C8B-B14F-4D97-AF65-F5344CB8AC3E}">
        <p14:creationId xmlns:p14="http://schemas.microsoft.com/office/powerpoint/2010/main" val="3229791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00052-2C60-449A-939B-FC3CC901D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Wrap Up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A911E2-9DF0-41EB-9D71-5DB97745AC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Next Training date</a:t>
            </a:r>
          </a:p>
          <a:p>
            <a:pPr lvl="1"/>
            <a:r>
              <a:rPr lang="en-US" dirty="0"/>
              <a:t>March 14, 2018 from 4:00-5:00pm(EST) (3:00-4:00pm CST, 2:00-3:00pm MST, 1:00-2:00pm PST)</a:t>
            </a:r>
          </a:p>
          <a:p>
            <a:pPr lvl="1"/>
            <a:r>
              <a:rPr lang="en-US" dirty="0"/>
              <a:t>How do you Request an Accommodation? </a:t>
            </a:r>
          </a:p>
          <a:p>
            <a:pPr lvl="2"/>
            <a:r>
              <a:rPr lang="en-US" dirty="0"/>
              <a:t>Pick one of the 4 areas and request an accommodation you may need in this area?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641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6BEBD-E624-46DC-9691-08BE80166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2549" y="965199"/>
            <a:ext cx="7084117" cy="492760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What is a reasonable accommodation?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84BF0C-B406-4959-85B5-BDD5A14BF1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334" y="666206"/>
            <a:ext cx="2707937" cy="116404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r">
              <a:buNone/>
            </a:pPr>
            <a:r>
              <a:rPr lang="en-US" sz="20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Drop your answer in the chat box</a:t>
            </a:r>
          </a:p>
        </p:txBody>
      </p:sp>
    </p:spTree>
    <p:extLst>
      <p:ext uri="{BB962C8B-B14F-4D97-AF65-F5344CB8AC3E}">
        <p14:creationId xmlns:p14="http://schemas.microsoft.com/office/powerpoint/2010/main" val="1477006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4D893BA-B835-464F-8604-97916F2C4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3313" y="731520"/>
            <a:ext cx="6706470" cy="2156621"/>
          </a:xfrm>
        </p:spPr>
        <p:txBody>
          <a:bodyPr anchor="t">
            <a:normAutofit/>
          </a:bodyPr>
          <a:lstStyle/>
          <a:p>
            <a:r>
              <a:rPr lang="en-US" sz="2500" dirty="0">
                <a:solidFill>
                  <a:schemeClr val="bg1"/>
                </a:solidFill>
              </a:rPr>
              <a:t>Training Outline</a:t>
            </a:r>
            <a:br>
              <a:rPr lang="en-US" sz="2500" dirty="0">
                <a:solidFill>
                  <a:schemeClr val="bg1"/>
                </a:solidFill>
              </a:rPr>
            </a:br>
            <a:r>
              <a:rPr lang="en-US" sz="2500" dirty="0">
                <a:solidFill>
                  <a:schemeClr val="bg1"/>
                </a:solidFill>
              </a:rPr>
              <a:t>This is a seven week training covering the Americans with Disabilities Act.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D829EA-EDE9-4D2B-AEFD-D1829D3918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07107" y="1961129"/>
            <a:ext cx="2926080" cy="4363844"/>
          </a:xfrm>
        </p:spPr>
        <p:txBody>
          <a:bodyPr>
            <a:normAutofit fontScale="85000" lnSpcReduction="20000"/>
          </a:bodyPr>
          <a:lstStyle/>
          <a:p>
            <a:r>
              <a:rPr lang="en-US" sz="1900" dirty="0"/>
              <a:t>February 14, 2018 </a:t>
            </a:r>
          </a:p>
          <a:p>
            <a:pPr lvl="1"/>
            <a:r>
              <a:rPr lang="en-US" sz="1900" dirty="0"/>
              <a:t>Overview of the ADA </a:t>
            </a:r>
          </a:p>
          <a:p>
            <a:pPr lvl="1"/>
            <a:r>
              <a:rPr lang="en-US" sz="1900" dirty="0"/>
              <a:t>Disability Disclosure (1</a:t>
            </a:r>
            <a:r>
              <a:rPr lang="en-US" sz="1900" baseline="30000" dirty="0"/>
              <a:t>st</a:t>
            </a:r>
            <a:r>
              <a:rPr lang="en-US" sz="1900" dirty="0"/>
              <a:t> Key) </a:t>
            </a:r>
          </a:p>
          <a:p>
            <a:r>
              <a:rPr lang="en-US" sz="1900" dirty="0"/>
              <a:t>February 28, 2018</a:t>
            </a:r>
          </a:p>
          <a:p>
            <a:pPr lvl="1"/>
            <a:r>
              <a:rPr lang="en-US" sz="1900" dirty="0"/>
              <a:t>Overview of Title 1</a:t>
            </a:r>
          </a:p>
          <a:p>
            <a:pPr lvl="1"/>
            <a:r>
              <a:rPr lang="en-US" sz="1900" dirty="0"/>
              <a:t>Reasonable Accommodations (2</a:t>
            </a:r>
            <a:r>
              <a:rPr lang="en-US" sz="1900" baseline="30000" dirty="0"/>
              <a:t>nd</a:t>
            </a:r>
            <a:r>
              <a:rPr lang="en-US" sz="1900" dirty="0"/>
              <a:t> Key)</a:t>
            </a:r>
          </a:p>
          <a:p>
            <a:r>
              <a:rPr lang="en-US" sz="1900" dirty="0"/>
              <a:t>March 14, 2018 </a:t>
            </a:r>
          </a:p>
          <a:p>
            <a:pPr lvl="1"/>
            <a:r>
              <a:rPr lang="en-US" sz="1900" dirty="0"/>
              <a:t>Requesting an Accommodations </a:t>
            </a:r>
          </a:p>
          <a:p>
            <a:pPr marL="457200" lvl="1" indent="0">
              <a:buNone/>
            </a:pPr>
            <a:r>
              <a:rPr lang="en-US" sz="1900" dirty="0"/>
              <a:t>(3</a:t>
            </a:r>
            <a:r>
              <a:rPr lang="en-US" sz="1900" baseline="30000" dirty="0"/>
              <a:t>rd</a:t>
            </a:r>
            <a:r>
              <a:rPr lang="en-US" sz="1900" dirty="0"/>
              <a:t> Key) </a:t>
            </a:r>
          </a:p>
          <a:p>
            <a:endParaRPr lang="en-US" sz="19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AED06A-A242-4FAE-BCF2-529B661E10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64222" y="1961129"/>
            <a:ext cx="2926080" cy="4363844"/>
          </a:xfrm>
        </p:spPr>
        <p:txBody>
          <a:bodyPr>
            <a:normAutofit fontScale="85000" lnSpcReduction="20000"/>
          </a:bodyPr>
          <a:lstStyle/>
          <a:p>
            <a:r>
              <a:rPr lang="en-US" sz="1400" dirty="0"/>
              <a:t>March 28, 2018 </a:t>
            </a:r>
          </a:p>
          <a:p>
            <a:pPr lvl="1"/>
            <a:r>
              <a:rPr lang="en-US" sz="1400" dirty="0"/>
              <a:t>Overview of Title II- State and Local Government</a:t>
            </a:r>
          </a:p>
          <a:p>
            <a:pPr lvl="1"/>
            <a:r>
              <a:rPr lang="en-US" sz="1400" dirty="0"/>
              <a:t>3 Keys</a:t>
            </a:r>
          </a:p>
          <a:p>
            <a:r>
              <a:rPr lang="en-US" sz="1400" dirty="0"/>
              <a:t>April 11, 2018 </a:t>
            </a:r>
          </a:p>
          <a:p>
            <a:pPr lvl="1"/>
            <a:r>
              <a:rPr lang="en-US" sz="1400" dirty="0"/>
              <a:t>Transportation </a:t>
            </a:r>
          </a:p>
          <a:p>
            <a:r>
              <a:rPr lang="en-US" sz="1400" dirty="0"/>
              <a:t>April 18, 2018 </a:t>
            </a:r>
          </a:p>
          <a:p>
            <a:pPr lvl="1"/>
            <a:r>
              <a:rPr lang="en-US" sz="1400" dirty="0"/>
              <a:t>Overview of Title III-Private Entity </a:t>
            </a:r>
          </a:p>
          <a:p>
            <a:pPr lvl="1"/>
            <a:r>
              <a:rPr lang="en-US" sz="1400" dirty="0"/>
              <a:t>3 Keys </a:t>
            </a:r>
          </a:p>
          <a:p>
            <a:r>
              <a:rPr lang="en-US" sz="1400" dirty="0"/>
              <a:t>May 9, 2018 </a:t>
            </a:r>
          </a:p>
          <a:p>
            <a:pPr lvl="1"/>
            <a:r>
              <a:rPr lang="en-US" sz="1400" dirty="0"/>
              <a:t>Overview of Title IV-Telecommunication </a:t>
            </a:r>
          </a:p>
          <a:p>
            <a:pPr lvl="1"/>
            <a:r>
              <a:rPr lang="en-US" sz="1400" dirty="0"/>
              <a:t>Overview of Title V-Miscellaneous Provisions</a:t>
            </a:r>
          </a:p>
          <a:p>
            <a:pPr lvl="1"/>
            <a:r>
              <a:rPr lang="en-US" sz="1400" dirty="0"/>
              <a:t>3 Keys</a:t>
            </a:r>
          </a:p>
          <a:p>
            <a:pPr lvl="1"/>
            <a:r>
              <a:rPr lang="en-US" sz="1400" dirty="0"/>
              <a:t>Review 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180346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454FE8-866B-4A21-BE2C-A62A7C1C7A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0006" y="1339230"/>
            <a:ext cx="10748554" cy="92614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What does disability mean to you? 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AutoShape 2" descr="Image result for disability ">
            <a:extLst>
              <a:ext uri="{FF2B5EF4-FFF2-40B4-BE49-F238E27FC236}">
                <a16:creationId xmlns:a16="http://schemas.microsoft.com/office/drawing/2014/main" id="{E1A3C708-3546-4369-9708-15D9D5E26BB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88628" y="1687535"/>
            <a:ext cx="1981200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 descr="Four boxes of images of different disabilities (person in a wheelchair), an eye, an ear, a persons head. ">
            <a:extLst>
              <a:ext uri="{FF2B5EF4-FFF2-40B4-BE49-F238E27FC236}">
                <a16:creationId xmlns:a16="http://schemas.microsoft.com/office/drawing/2014/main" id="{376599DA-757B-401B-96EC-B56F2595A7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9323" y="2843204"/>
            <a:ext cx="2706188" cy="2732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19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0EA0E9C-4E5D-4FC4-B0FB-3ADDC5FD7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ADA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056A93-A9CE-4C3E-87E0-F6A04F8F4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Title I-Employment</a:t>
            </a:r>
          </a:p>
          <a:p>
            <a:pPr lvl="1"/>
            <a:r>
              <a:rPr lang="en-US" dirty="0"/>
              <a:t>Public Entities State and Local Government </a:t>
            </a:r>
          </a:p>
          <a:p>
            <a:pPr lvl="2"/>
            <a:r>
              <a:rPr lang="en-US" dirty="0"/>
              <a:t>1 or more employees </a:t>
            </a:r>
          </a:p>
          <a:p>
            <a:pPr lvl="1"/>
            <a:r>
              <a:rPr lang="en-US" dirty="0"/>
              <a:t>Private Employers and 15 employees  </a:t>
            </a:r>
          </a:p>
        </p:txBody>
      </p:sp>
    </p:spTree>
    <p:extLst>
      <p:ext uri="{BB962C8B-B14F-4D97-AF65-F5344CB8AC3E}">
        <p14:creationId xmlns:p14="http://schemas.microsoft.com/office/powerpoint/2010/main" val="2813608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5C76AC0-BB6B-419E-A327-AFA29750080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B0E4246-09B8-46D7-A0D2-4D264863AD3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50C8D8D-B32F-4194-8321-164EC442750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BD24D8B-8573-4260-B700-E860AD6D2A8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3E0B6A3-E197-43D6-82D5-7455DAB1A746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79647" y="1847088"/>
            <a:ext cx="41587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Image of 2 keys">
            <a:extLst>
              <a:ext uri="{FF2B5EF4-FFF2-40B4-BE49-F238E27FC236}">
                <a16:creationId xmlns:a16="http://schemas.microsoft.com/office/drawing/2014/main" id="{E3355C2D-47B8-4EFF-A1AA-44FE2CC5FB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796" y="805583"/>
            <a:ext cx="4706908" cy="46607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5F50E5F-5D85-4470-844F-23CF21565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9648" y="804520"/>
            <a:ext cx="4158749" cy="1049235"/>
          </a:xfrm>
        </p:spPr>
        <p:txBody>
          <a:bodyPr>
            <a:normAutofit/>
          </a:bodyPr>
          <a:lstStyle/>
          <a:p>
            <a:r>
              <a:rPr lang="en-US" sz="3000"/>
              <a:t>2</a:t>
            </a:r>
            <a:r>
              <a:rPr lang="en-US" sz="3000" baseline="30000"/>
              <a:t>nd</a:t>
            </a:r>
            <a:r>
              <a:rPr lang="en-US" sz="3000"/>
              <a:t> Key-Reasonable Accommodations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C98E1C-BEA1-4B21-B3E0-EF52597A40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9647" y="2015732"/>
            <a:ext cx="4158750" cy="3450613"/>
          </a:xfrm>
        </p:spPr>
        <p:txBody>
          <a:bodyPr>
            <a:normAutofit/>
          </a:bodyPr>
          <a:lstStyle/>
          <a:p>
            <a:r>
              <a:rPr lang="en-US" dirty="0"/>
              <a:t>What is a reasonable accommodation</a:t>
            </a:r>
          </a:p>
          <a:p>
            <a:pPr lvl="1"/>
            <a:r>
              <a:rPr lang="en-US" dirty="0"/>
              <a:t>What are your answers?</a:t>
            </a:r>
          </a:p>
          <a:p>
            <a:pPr lvl="1"/>
            <a:r>
              <a:rPr lang="en-US" dirty="0"/>
              <a:t>Lets learn more!   </a:t>
            </a:r>
          </a:p>
        </p:txBody>
      </p:sp>
    </p:spTree>
    <p:extLst>
      <p:ext uri="{BB962C8B-B14F-4D97-AF65-F5344CB8AC3E}">
        <p14:creationId xmlns:p14="http://schemas.microsoft.com/office/powerpoint/2010/main" val="4034191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C864E-17BB-4123-9527-7EF16F8FB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Reasonable Accommodations	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87EB9D-706B-40C5-B19F-B14C408645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do you request?</a:t>
            </a:r>
          </a:p>
          <a:p>
            <a:pPr lvl="1"/>
            <a:r>
              <a:rPr lang="en-US" dirty="0"/>
              <a:t>Application </a:t>
            </a:r>
          </a:p>
          <a:p>
            <a:pPr lvl="1"/>
            <a:r>
              <a:rPr lang="en-US" dirty="0"/>
              <a:t>Interview </a:t>
            </a:r>
          </a:p>
          <a:p>
            <a:pPr lvl="1"/>
            <a:r>
              <a:rPr lang="en-US" dirty="0"/>
              <a:t>Initial Job Offer</a:t>
            </a:r>
          </a:p>
          <a:p>
            <a:pPr lvl="1"/>
            <a:r>
              <a:rPr lang="en-US" dirty="0"/>
              <a:t>On the Job</a:t>
            </a:r>
          </a:p>
        </p:txBody>
      </p:sp>
    </p:spTree>
    <p:extLst>
      <p:ext uri="{BB962C8B-B14F-4D97-AF65-F5344CB8AC3E}">
        <p14:creationId xmlns:p14="http://schemas.microsoft.com/office/powerpoint/2010/main" val="2504982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21A4066-B261-49FE-952E-A0FE3EE75CD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1958111-BC13-4D45-AB27-0C2C83F9BA6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42F4933-2ECF-4EE5-BCE4-F19E3CA609F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6FAC23C-014D-4AC5-AD1B-36F7D0E7EF32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81B4579-E2EA-4BD7-94FF-0A0BEE135C6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353088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2188758-E18A-4CE5-9D03-F4BF5D887C3F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0131" y="482171"/>
            <a:ext cx="6091791" cy="5149101"/>
            <a:chOff x="5446003" y="583365"/>
            <a:chExt cx="6091790" cy="5181928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21513DD-C15F-4381-AEA6-ED9E5E218CA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46003" y="583365"/>
              <a:ext cx="6091790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ED2DE01-7F43-4858-85FC-27022DA78120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64828" y="915807"/>
              <a:ext cx="5461779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 descr="Meme of a man with a tie in an office getting ready to say something.  The statement on the image states &quot;If you ask me questions that'd be great&quot; ">
            <a:extLst>
              <a:ext uri="{FF2B5EF4-FFF2-40B4-BE49-F238E27FC236}">
                <a16:creationId xmlns:a16="http://schemas.microsoft.com/office/drawing/2014/main" id="{960F7917-C597-4884-81D7-F3037DE104A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6" r="2638" b="1"/>
          <a:stretch/>
        </p:blipFill>
        <p:spPr>
          <a:xfrm>
            <a:off x="6093926" y="1116345"/>
            <a:ext cx="4821551" cy="386617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2B25FA-2CDC-4913-96C8-25BAA33F41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81" y="2015732"/>
            <a:ext cx="3526523" cy="34506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9600" dirty="0"/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5393058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n image of a person holding a paper fortune teller with the words blue, yellow, green, and purple with numbers on the inside. ">
            <a:extLst>
              <a:ext uri="{FF2B5EF4-FFF2-40B4-BE49-F238E27FC236}">
                <a16:creationId xmlns:a16="http://schemas.microsoft.com/office/drawing/2014/main" id="{CC78D96C-06C8-457B-823E-5A81A1B5B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756" y="2277991"/>
            <a:ext cx="2926098" cy="29260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FD1B5EB-A4C9-4095-9836-F2CD38D72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>
            <a:normAutofit/>
          </a:bodyPr>
          <a:lstStyle/>
          <a:p>
            <a:r>
              <a:rPr lang="en-US" dirty="0"/>
              <a:t>Fortune Teller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7B6EEF-68AD-46B4-A6B4-02CFF7A79C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4"/>
            <a:ext cx="6195784" cy="4037747"/>
          </a:xfrm>
        </p:spPr>
        <p:txBody>
          <a:bodyPr>
            <a:normAutofit/>
          </a:bodyPr>
          <a:lstStyle/>
          <a:p>
            <a:r>
              <a:rPr lang="en-US" dirty="0"/>
              <a:t>Pick a color</a:t>
            </a:r>
          </a:p>
          <a:p>
            <a:pPr lvl="1"/>
            <a:r>
              <a:rPr lang="en-US" dirty="0"/>
              <a:t>Red, Blue, Green, Pink</a:t>
            </a:r>
          </a:p>
          <a:p>
            <a:r>
              <a:rPr lang="en-US" dirty="0"/>
              <a:t>Pick a number </a:t>
            </a:r>
          </a:p>
          <a:p>
            <a:pPr marL="800100" lvl="1" indent="-342900">
              <a:buAutoNum type="arabicPeriod"/>
            </a:pPr>
            <a:r>
              <a:rPr lang="en-US" dirty="0"/>
              <a:t>Application </a:t>
            </a:r>
          </a:p>
          <a:p>
            <a:pPr marL="800100" lvl="1" indent="-342900">
              <a:buAutoNum type="arabicPeriod"/>
            </a:pPr>
            <a:r>
              <a:rPr lang="en-US" dirty="0"/>
              <a:t>Interview </a:t>
            </a:r>
          </a:p>
          <a:p>
            <a:pPr marL="800100" lvl="1" indent="-342900">
              <a:buAutoNum type="arabicPeriod"/>
            </a:pPr>
            <a:r>
              <a:rPr lang="en-US" dirty="0"/>
              <a:t>Initial Job Offer</a:t>
            </a:r>
          </a:p>
          <a:p>
            <a:pPr marL="800100" lvl="1" indent="-342900">
              <a:buAutoNum type="arabicPeriod"/>
            </a:pPr>
            <a:r>
              <a:rPr lang="en-US" dirty="0"/>
              <a:t>On the Job</a:t>
            </a:r>
          </a:p>
          <a:p>
            <a:r>
              <a:rPr lang="en-US" dirty="0"/>
              <a:t>Answer the question?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375287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320</TotalTime>
  <Words>250</Words>
  <Application>Microsoft Office PowerPoint</Application>
  <PresentationFormat>Widescreen</PresentationFormat>
  <Paragraphs>61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Gill Sans MT</vt:lpstr>
      <vt:lpstr>Gallery</vt:lpstr>
      <vt:lpstr>Americans with Disabilities Act (ADA)  Youth Training </vt:lpstr>
      <vt:lpstr>What is a reasonable accommodation?</vt:lpstr>
      <vt:lpstr>Training Outline This is a seven week training covering the Americans with Disabilities Act. </vt:lpstr>
      <vt:lpstr>PowerPoint Presentation</vt:lpstr>
      <vt:lpstr>Overview of ADA </vt:lpstr>
      <vt:lpstr>2nd Key-Reasonable Accommodations </vt:lpstr>
      <vt:lpstr>Reasonable Accommodations  </vt:lpstr>
      <vt:lpstr>PowerPoint Presentation</vt:lpstr>
      <vt:lpstr>Fortune Teller </vt:lpstr>
      <vt:lpstr>Processing </vt:lpstr>
      <vt:lpstr>Wrap Up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Americans with Disabilities Act (ADA)  Youth Training </dc:title>
  <dc:creator>owner</dc:creator>
  <cp:lastModifiedBy>owner</cp:lastModifiedBy>
  <cp:revision>14</cp:revision>
  <dcterms:created xsi:type="dcterms:W3CDTF">2018-02-08T20:03:33Z</dcterms:created>
  <dcterms:modified xsi:type="dcterms:W3CDTF">2018-02-28T20:20:41Z</dcterms:modified>
</cp:coreProperties>
</file>