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88" r:id="rId1"/>
  </p:sldMasterIdLst>
  <p:sldIdLst>
    <p:sldId id="256" r:id="rId2"/>
    <p:sldId id="264" r:id="rId3"/>
    <p:sldId id="257" r:id="rId4"/>
    <p:sldId id="258" r:id="rId5"/>
    <p:sldId id="260" r:id="rId6"/>
    <p:sldId id="261" r:id="rId7"/>
    <p:sldId id="262" r:id="rId8"/>
    <p:sldId id="263" r:id="rId9"/>
    <p:sldId id="265" r:id="rId10"/>
    <p:sldId id="271" r:id="rId11"/>
    <p:sldId id="266" r:id="rId12"/>
    <p:sldId id="267" r:id="rId13"/>
    <p:sldId id="268" r:id="rId14"/>
    <p:sldId id="269" r:id="rId15"/>
    <p:sldId id="270" r:id="rId16"/>
    <p:sldId id="272" r:id="rId17"/>
    <p:sldId id="274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4" d="100"/>
          <a:sy n="64" d="100"/>
        </p:scale>
        <p:origin x="78" y="3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smtClean="0"/>
              <a:pPr/>
              <a:t>10/25/2018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88066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10/25/2018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9411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10/25/2018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918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10/25/2018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1157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586B75A-687E-405C-8A0B-8D00578BA2C3}" type="datetimeFigureOut">
              <a:rPr lang="en-US" smtClean="0"/>
              <a:pPr/>
              <a:t>10/25/2018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6413618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10/25/2018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359916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10/25/2018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308196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10/25/2018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0161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10/25/2018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2644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5586B75A-687E-405C-8A0B-8D00578BA2C3}" type="datetimeFigureOut">
              <a:rPr lang="en-US" smtClean="0"/>
              <a:pPr/>
              <a:t>10/25/2018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109258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5586B75A-687E-405C-8A0B-8D00578BA2C3}" type="datetimeFigureOut">
              <a:rPr lang="en-US" smtClean="0"/>
              <a:pPr/>
              <a:t>10/25/2018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9159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smtClean="0"/>
              <a:pPr/>
              <a:t>10/25/2018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reeform 6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15682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8FDEE9F-3151-4436-AD1E-21DF67779C4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SILC and CIL Collaboration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17937B95-FA6B-453C-B02A-9484DB716EF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sz="4000" dirty="0"/>
              <a:t>The Development of the SPIL </a:t>
            </a:r>
          </a:p>
        </p:txBody>
      </p:sp>
    </p:spTree>
    <p:extLst>
      <p:ext uri="{BB962C8B-B14F-4D97-AF65-F5344CB8AC3E}">
        <p14:creationId xmlns:p14="http://schemas.microsoft.com/office/powerpoint/2010/main" val="978649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7251764-418B-42B9-805D-F092B81AE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topics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84E9A0C-5437-481F-90B8-51BA58550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We want to hear from you</a:t>
            </a:r>
          </a:p>
          <a:p>
            <a:pPr lvl="1"/>
            <a:r>
              <a:rPr lang="en-US" sz="3400" dirty="0"/>
              <a:t>How are things working in your state?</a:t>
            </a:r>
          </a:p>
          <a:p>
            <a:pPr lvl="1"/>
            <a:r>
              <a:rPr lang="en-US" sz="3400" dirty="0"/>
              <a:t>How can things be improved?</a:t>
            </a:r>
          </a:p>
          <a:p>
            <a:pPr lvl="1"/>
            <a:r>
              <a:rPr lang="en-US" sz="3400" dirty="0"/>
              <a:t>What works and what doesn’t work for you?</a:t>
            </a:r>
          </a:p>
        </p:txBody>
      </p:sp>
    </p:spTree>
    <p:extLst>
      <p:ext uri="{BB962C8B-B14F-4D97-AF65-F5344CB8AC3E}">
        <p14:creationId xmlns:p14="http://schemas.microsoft.com/office/powerpoint/2010/main" val="351263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7251764-418B-42B9-805D-F092B81AE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Communication in the Network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84E9A0C-5437-481F-90B8-51BA58550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How do your CILs and SILC communicate? </a:t>
            </a:r>
          </a:p>
          <a:p>
            <a:pPr lvl="1"/>
            <a:r>
              <a:rPr lang="en-US" sz="3600" dirty="0"/>
              <a:t>Is it effective?</a:t>
            </a:r>
          </a:p>
          <a:p>
            <a:pPr lvl="1"/>
            <a:r>
              <a:rPr lang="en-US" sz="3600" dirty="0"/>
              <a:t>What works well?</a:t>
            </a:r>
          </a:p>
          <a:p>
            <a:pPr lvl="1"/>
            <a:r>
              <a:rPr lang="en-US" sz="3600" dirty="0"/>
              <a:t>What could be better?</a:t>
            </a:r>
          </a:p>
          <a:p>
            <a:pPr lvl="1"/>
            <a:r>
              <a:rPr lang="en-US" sz="3600" dirty="0"/>
              <a:t>Who else can be involved?</a:t>
            </a:r>
          </a:p>
        </p:txBody>
      </p:sp>
    </p:spTree>
    <p:extLst>
      <p:ext uri="{BB962C8B-B14F-4D97-AF65-F5344CB8AC3E}">
        <p14:creationId xmlns:p14="http://schemas.microsoft.com/office/powerpoint/2010/main" val="42940240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7251764-418B-42B9-805D-F092B81AE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CILs collaborating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84E9A0C-5437-481F-90B8-51BA58550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Did all of your CILs sign the last SPIL? </a:t>
            </a:r>
          </a:p>
          <a:p>
            <a:pPr lvl="1"/>
            <a:r>
              <a:rPr lang="en-US" sz="3600" dirty="0"/>
              <a:t>Why did a CIL not sign?</a:t>
            </a:r>
          </a:p>
          <a:p>
            <a:pPr lvl="1"/>
            <a:r>
              <a:rPr lang="en-US" sz="3600" dirty="0"/>
              <a:t>How do those CILs work with the SILC/CILs</a:t>
            </a:r>
          </a:p>
          <a:p>
            <a:pPr lvl="1"/>
            <a:r>
              <a:rPr lang="en-US" sz="3600" dirty="0"/>
              <a:t>How could these issues be resolved?</a:t>
            </a:r>
          </a:p>
        </p:txBody>
      </p:sp>
    </p:spTree>
    <p:extLst>
      <p:ext uri="{BB962C8B-B14F-4D97-AF65-F5344CB8AC3E}">
        <p14:creationId xmlns:p14="http://schemas.microsoft.com/office/powerpoint/2010/main" val="17909664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7251764-418B-42B9-805D-F092B81AE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Engaging the CILs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84E9A0C-5437-481F-90B8-51BA58550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How many CILs participate in the SPIL planning and writing? </a:t>
            </a:r>
          </a:p>
          <a:p>
            <a:pPr lvl="1"/>
            <a:r>
              <a:rPr lang="en-US" sz="3600" dirty="0"/>
              <a:t>Are they all invited?</a:t>
            </a:r>
          </a:p>
          <a:p>
            <a:pPr lvl="1"/>
            <a:r>
              <a:rPr lang="en-US" sz="3600" dirty="0"/>
              <a:t>Do some not see value in participating? </a:t>
            </a:r>
          </a:p>
          <a:p>
            <a:pPr lvl="1"/>
            <a:r>
              <a:rPr lang="en-US" sz="3600" dirty="0"/>
              <a:t>What would bring CILs to the table better?</a:t>
            </a:r>
          </a:p>
        </p:txBody>
      </p:sp>
    </p:spTree>
    <p:extLst>
      <p:ext uri="{BB962C8B-B14F-4D97-AF65-F5344CB8AC3E}">
        <p14:creationId xmlns:p14="http://schemas.microsoft.com/office/powerpoint/2010/main" val="8955901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7251764-418B-42B9-805D-F092B81AE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CIL Staff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84E9A0C-5437-481F-90B8-51BA58550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How do the CIL staff get information? </a:t>
            </a:r>
          </a:p>
          <a:p>
            <a:pPr lvl="1"/>
            <a:r>
              <a:rPr lang="en-US" sz="3600" dirty="0"/>
              <a:t>Can the SILC do more to engage the CIL staff members that are doing work toward the SPIL?</a:t>
            </a:r>
          </a:p>
          <a:p>
            <a:pPr lvl="1"/>
            <a:r>
              <a:rPr lang="en-US" sz="3600" dirty="0"/>
              <a:t>Do CIL staff know and understand what the SPIL is? </a:t>
            </a:r>
          </a:p>
        </p:txBody>
      </p:sp>
    </p:spTree>
    <p:extLst>
      <p:ext uri="{BB962C8B-B14F-4D97-AF65-F5344CB8AC3E}">
        <p14:creationId xmlns:p14="http://schemas.microsoft.com/office/powerpoint/2010/main" val="643964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7251764-418B-42B9-805D-F092B81AE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84E9A0C-5437-481F-90B8-51BA58550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How do you form your objectives? </a:t>
            </a:r>
          </a:p>
          <a:p>
            <a:pPr lvl="1"/>
            <a:r>
              <a:rPr lang="en-US" sz="3600" dirty="0" smtClean="0"/>
              <a:t>Could </a:t>
            </a:r>
            <a:r>
              <a:rPr lang="en-US" sz="3600" dirty="0"/>
              <a:t>regional objectives work for you?</a:t>
            </a:r>
          </a:p>
          <a:p>
            <a:pPr lvl="1"/>
            <a:r>
              <a:rPr lang="en-US" sz="3600" dirty="0"/>
              <a:t>How do the CILs know where they fit? </a:t>
            </a:r>
          </a:p>
          <a:p>
            <a:pPr lvl="1"/>
            <a:r>
              <a:rPr lang="en-US" sz="3600" dirty="0"/>
              <a:t>Are you developing creative ways to have impacts in your state? </a:t>
            </a:r>
          </a:p>
        </p:txBody>
      </p:sp>
    </p:spTree>
    <p:extLst>
      <p:ext uri="{BB962C8B-B14F-4D97-AF65-F5344CB8AC3E}">
        <p14:creationId xmlns:p14="http://schemas.microsoft.com/office/powerpoint/2010/main" val="35315113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7251764-418B-42B9-805D-F092B81AE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 2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84E9A0C-5437-481F-90B8-51BA58550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How do you form your objectives? </a:t>
            </a:r>
          </a:p>
          <a:p>
            <a:pPr lvl="1"/>
            <a:r>
              <a:rPr lang="en-US" sz="3600" dirty="0"/>
              <a:t>Are you happy with the direction?</a:t>
            </a:r>
          </a:p>
          <a:p>
            <a:pPr lvl="1"/>
            <a:r>
              <a:rPr lang="en-US" sz="3600" dirty="0"/>
              <a:t>Do you focus more on issue areas or specific details? </a:t>
            </a:r>
          </a:p>
          <a:p>
            <a:pPr lvl="1"/>
            <a:r>
              <a:rPr lang="en-US" sz="3600" dirty="0"/>
              <a:t>Are all partners included? </a:t>
            </a:r>
          </a:p>
        </p:txBody>
      </p:sp>
    </p:spTree>
    <p:extLst>
      <p:ext uri="{BB962C8B-B14F-4D97-AF65-F5344CB8AC3E}">
        <p14:creationId xmlns:p14="http://schemas.microsoft.com/office/powerpoint/2010/main" val="36531178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5EECCD7-0CA4-46A1-9FF6-E575793462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1635492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0766033-9D7C-4BF2-836A-9F9DC86D1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Contact Information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2BB41C3-E8A8-4110-A7FA-FF5D627AD3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Stephanie Jensen, Wyoming </a:t>
            </a:r>
          </a:p>
          <a:p>
            <a:pPr marL="457200" lvl="1" indent="0">
              <a:buNone/>
            </a:pPr>
            <a:r>
              <a:rPr lang="en-US" sz="2800" dirty="0"/>
              <a:t>stephanie.jensen@wyo.gov</a:t>
            </a:r>
          </a:p>
          <a:p>
            <a:r>
              <a:rPr lang="en-US" sz="3200" dirty="0"/>
              <a:t>Jeremy Morris, Ohio SILC</a:t>
            </a:r>
          </a:p>
          <a:p>
            <a:pPr marL="457200" lvl="1" indent="0">
              <a:buNone/>
            </a:pPr>
            <a:r>
              <a:rPr lang="en-US" sz="2800" dirty="0"/>
              <a:t>jmorris@ohiosilc.org</a:t>
            </a:r>
          </a:p>
          <a:p>
            <a:r>
              <a:rPr lang="en-US" sz="3200" dirty="0"/>
              <a:t>Kathy Foley, Services for Independent Living </a:t>
            </a:r>
          </a:p>
          <a:p>
            <a:pPr marL="457200" lvl="1" indent="0">
              <a:buNone/>
            </a:pPr>
            <a:r>
              <a:rPr lang="en-US" sz="2800" dirty="0"/>
              <a:t>kfoley@sil-oh.org</a:t>
            </a:r>
          </a:p>
          <a:p>
            <a:pPr marL="457200" lvl="1" indent="0">
              <a:buNone/>
            </a:pP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2610041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C05EC49-E5C9-4C9A-904F-A1F0FC248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</a:t>
            </a:r>
          </a:p>
        </p:txBody>
      </p:sp>
    </p:spTree>
    <p:extLst>
      <p:ext uri="{BB962C8B-B14F-4D97-AF65-F5344CB8AC3E}">
        <p14:creationId xmlns:p14="http://schemas.microsoft.com/office/powerpoint/2010/main" val="1541292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7BC0568-4090-45E7-B4F5-0079B439B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</a:t>
            </a:r>
            <a:r>
              <a:rPr lang="en-US" dirty="0" smtClean="0"/>
              <a:t>SPIL (State plan for Independent living)?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A0AE737-3196-48B3-9088-814CDDC1C7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2800" dirty="0"/>
              <a:t>The primary Duty of the SILC is jointly developing the State Plan for Independent Living (SPIL or state plan) with the CILs in the state</a:t>
            </a:r>
          </a:p>
          <a:p>
            <a:r>
              <a:rPr lang="en-US" sz="2800" dirty="0" smtClean="0"/>
              <a:t>The </a:t>
            </a:r>
            <a:r>
              <a:rPr lang="en-US" sz="2800" dirty="0"/>
              <a:t>SPIL serves as a blueprint that encompasses the activities planned by the state to achieve its specified independent living objectives</a:t>
            </a:r>
          </a:p>
          <a:p>
            <a:r>
              <a:rPr lang="en-US" sz="2800" dirty="0"/>
              <a:t>SPIL must reflect the needs of individuals with significant disabilities in the state</a:t>
            </a:r>
          </a:p>
        </p:txBody>
      </p:sp>
    </p:spTree>
    <p:extLst>
      <p:ext uri="{BB962C8B-B14F-4D97-AF65-F5344CB8AC3E}">
        <p14:creationId xmlns:p14="http://schemas.microsoft.com/office/powerpoint/2010/main" val="3305389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7BC0568-4090-45E7-B4F5-0079B439B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SPIL?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A0AE737-3196-48B3-9088-814CDDC1C7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The ACL Administrator may withhold, reduce, limit or terminate funding </a:t>
            </a:r>
            <a:r>
              <a:rPr lang="en-US" sz="2800" dirty="0" smtClean="0"/>
              <a:t>if </a:t>
            </a:r>
            <a:r>
              <a:rPr lang="en-US" sz="2800" dirty="0"/>
              <a:t>a state does not submit an approvable SPIL. The funding that can be affected includes the Part C direct grants to the CILs in your state, as well as those funded with Part B that flows through your state.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8178390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7BC0568-4090-45E7-B4F5-0079B439B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</a:t>
            </a:r>
            <a:r>
              <a:rPr lang="en-US" dirty="0" smtClean="0"/>
              <a:t>SPIL (2)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A0AE737-3196-48B3-9088-814CDDC1C7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The main sections of the SPIL include—</a:t>
            </a:r>
          </a:p>
          <a:p>
            <a:pPr lvl="1"/>
            <a:r>
              <a:rPr lang="en-US" sz="2400" dirty="0"/>
              <a:t>The state’s </a:t>
            </a:r>
            <a:r>
              <a:rPr lang="en-US" sz="2400" dirty="0" smtClean="0"/>
              <a:t>goals and objectives; </a:t>
            </a:r>
            <a:endParaRPr lang="en-US" sz="2400" dirty="0"/>
          </a:p>
          <a:p>
            <a:pPr lvl="1"/>
            <a:r>
              <a:rPr lang="en-US" sz="2400" dirty="0"/>
              <a:t>A detailed description of how the state’s Subchapter B funds will be spent; </a:t>
            </a:r>
          </a:p>
          <a:p>
            <a:pPr lvl="1"/>
            <a:r>
              <a:rPr lang="en-US" sz="2400" dirty="0"/>
              <a:t>An account of the outreach efforts to </a:t>
            </a:r>
            <a:r>
              <a:rPr lang="en-US" sz="2400" dirty="0" smtClean="0"/>
              <a:t>identified </a:t>
            </a:r>
            <a:r>
              <a:rPr lang="en-US" sz="2400" dirty="0"/>
              <a:t>unserved and underserved populations; </a:t>
            </a:r>
          </a:p>
          <a:p>
            <a:pPr lvl="1"/>
            <a:r>
              <a:rPr lang="en-US" sz="2400" dirty="0"/>
              <a:t>A detailed report of the services currently provided in the state; </a:t>
            </a:r>
          </a:p>
        </p:txBody>
      </p:sp>
    </p:spTree>
    <p:extLst>
      <p:ext uri="{BB962C8B-B14F-4D97-AF65-F5344CB8AC3E}">
        <p14:creationId xmlns:p14="http://schemas.microsoft.com/office/powerpoint/2010/main" val="1175769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7BC0568-4090-45E7-B4F5-0079B439B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</a:t>
            </a:r>
            <a:r>
              <a:rPr lang="en-US" dirty="0" smtClean="0"/>
              <a:t>SPIL (3)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A0AE737-3196-48B3-9088-814CDDC1C7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en-US" sz="2400" dirty="0"/>
              <a:t>A description of the state’s network of CILs, including a plan for how the network will develop statewide in the future;</a:t>
            </a:r>
          </a:p>
          <a:p>
            <a:pPr lvl="1"/>
            <a:r>
              <a:rPr lang="en-US" sz="2400" dirty="0"/>
              <a:t>A detailed plan for how any new IL funds will be used, including one-time funds;</a:t>
            </a:r>
          </a:p>
          <a:p>
            <a:pPr lvl="1"/>
            <a:r>
              <a:rPr lang="en-US" sz="2400" dirty="0"/>
              <a:t>A narrative on the working relationships of providers in the state’s IL Network;</a:t>
            </a:r>
          </a:p>
          <a:p>
            <a:pPr lvl="1"/>
            <a:r>
              <a:rPr lang="en-US" sz="2400" dirty="0"/>
              <a:t>The SILC’s Resource Plan; and </a:t>
            </a:r>
          </a:p>
          <a:p>
            <a:pPr lvl="1"/>
            <a:r>
              <a:rPr lang="en-US" sz="2400" dirty="0"/>
              <a:t>The process for evaluating progress &amp; effectiveness. </a:t>
            </a:r>
          </a:p>
        </p:txBody>
      </p:sp>
    </p:spTree>
    <p:extLst>
      <p:ext uri="{BB962C8B-B14F-4D97-AF65-F5344CB8AC3E}">
        <p14:creationId xmlns:p14="http://schemas.microsoft.com/office/powerpoint/2010/main" val="30308638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7BC0568-4090-45E7-B4F5-0079B439B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</a:t>
            </a:r>
            <a:r>
              <a:rPr lang="en-US" dirty="0" smtClean="0"/>
              <a:t>SPIL (4)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A0AE737-3196-48B3-9088-814CDDC1C7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400" dirty="0"/>
              <a:t>ACL states that, in developing the SPIL objectives, the SILC is </a:t>
            </a:r>
            <a:r>
              <a:rPr lang="en-US" sz="2400" dirty="0" smtClean="0"/>
              <a:t>to </a:t>
            </a:r>
            <a:r>
              <a:rPr lang="en-US" sz="2400" dirty="0"/>
              <a:t>consider and incorporate the program and financial planning objectives and priorities established by CILs. </a:t>
            </a:r>
          </a:p>
          <a:p>
            <a:r>
              <a:rPr lang="en-US" sz="2400" dirty="0"/>
              <a:t>Develop one mission for the IL Network, including the SILC, CILs, and DSE. </a:t>
            </a:r>
          </a:p>
          <a:p>
            <a:r>
              <a:rPr lang="en-US" sz="2400" dirty="0"/>
              <a:t>Include how these goals and objectives will be measured throughout the life of the SPIL. </a:t>
            </a:r>
          </a:p>
          <a:p>
            <a:pPr lvl="0"/>
            <a:r>
              <a:rPr lang="en-US" sz="2400" dirty="0"/>
              <a:t>Ensure that the objectives are specific, measurable, and include indicators of progress and outcomes with timelines</a:t>
            </a:r>
          </a:p>
        </p:txBody>
      </p:sp>
    </p:spTree>
    <p:extLst>
      <p:ext uri="{BB962C8B-B14F-4D97-AF65-F5344CB8AC3E}">
        <p14:creationId xmlns:p14="http://schemas.microsoft.com/office/powerpoint/2010/main" val="17594739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7BC0568-4090-45E7-B4F5-0079B439B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</a:t>
            </a:r>
            <a:r>
              <a:rPr lang="en-US" dirty="0" smtClean="0"/>
              <a:t>SPIL (5)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A0AE737-3196-48B3-9088-814CDDC1C7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400" dirty="0"/>
              <a:t>The SPIL must be submitted 90 days before (by June 30</a:t>
            </a:r>
            <a:r>
              <a:rPr lang="en-US" sz="2400" baseline="30000" dirty="0"/>
              <a:t>th</a:t>
            </a:r>
            <a:r>
              <a:rPr lang="en-US" sz="2400" dirty="0"/>
              <a:t>) the completion date of the preceding plan (September 30</a:t>
            </a:r>
            <a:r>
              <a:rPr lang="en-US" sz="2400" baseline="30000" dirty="0"/>
              <a:t>th</a:t>
            </a:r>
            <a:r>
              <a:rPr lang="en-US" sz="2400" dirty="0"/>
              <a:t>). The online system can get bogged down the closer you get to the due date so submitting early may help you avoid last- minute delays.</a:t>
            </a:r>
          </a:p>
          <a:p>
            <a:pPr lvl="0"/>
            <a:r>
              <a:rPr lang="en-US" sz="2400" dirty="0"/>
              <a:t>Signatures by the chairperson of the SILC on behalf of and as authorized by the SILC and not less than 51 percent of the state CIL directors are required. </a:t>
            </a:r>
          </a:p>
          <a:p>
            <a:pPr lvl="0"/>
            <a:r>
              <a:rPr lang="en-US" sz="2400" dirty="0"/>
              <a:t>The Director of the DSE is required to sign the SPIL indicating agreement to fulfill the responsibilities of the DSE detailed in the law</a:t>
            </a:r>
          </a:p>
        </p:txBody>
      </p:sp>
    </p:spTree>
    <p:extLst>
      <p:ext uri="{BB962C8B-B14F-4D97-AF65-F5344CB8AC3E}">
        <p14:creationId xmlns:p14="http://schemas.microsoft.com/office/powerpoint/2010/main" val="13421702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52FC11C-BEDB-4CB7-89FD-F24EBEEE6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2929" y="1073888"/>
            <a:ext cx="8543603" cy="4064627"/>
          </a:xfrm>
        </p:spPr>
        <p:txBody>
          <a:bodyPr/>
          <a:lstStyle/>
          <a:p>
            <a:r>
              <a:rPr lang="en-US" dirty="0"/>
              <a:t>Collaboration</a:t>
            </a:r>
          </a:p>
        </p:txBody>
      </p:sp>
    </p:spTree>
    <p:extLst>
      <p:ext uri="{BB962C8B-B14F-4D97-AF65-F5344CB8AC3E}">
        <p14:creationId xmlns:p14="http://schemas.microsoft.com/office/powerpoint/2010/main" val="3626828469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171312"/>
      </a:dk2>
      <a:lt2>
        <a:srgbClr val="F7F0DF"/>
      </a:lt2>
      <a:accent1>
        <a:srgbClr val="53AE6E"/>
      </a:accent1>
      <a:accent2>
        <a:srgbClr val="326267"/>
      </a:accent2>
      <a:accent3>
        <a:srgbClr val="C5C34A"/>
      </a:accent3>
      <a:accent4>
        <a:srgbClr val="BF6546"/>
      </a:accent4>
      <a:accent5>
        <a:srgbClr val="81B5A8"/>
      </a:accent5>
      <a:accent6>
        <a:srgbClr val="636455"/>
      </a:accent6>
      <a:hlink>
        <a:srgbClr val="81B5A8"/>
      </a:hlink>
      <a:folHlink>
        <a:srgbClr val="936888"/>
      </a:folHlink>
    </a:clrScheme>
    <a:fontScheme name="Badge">
      <a:majorFont>
        <a:latin typeface="Impact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A1A3E1F0-B5EF-49C5-810A-B1B32AEDDC8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TM10001106[[fn=Badge]]</Template>
  <TotalTime>1396</TotalTime>
  <Words>739</Words>
  <Application>Microsoft Office PowerPoint</Application>
  <PresentationFormat>Widescreen</PresentationFormat>
  <Paragraphs>74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Gill Sans MT</vt:lpstr>
      <vt:lpstr>Impact</vt:lpstr>
      <vt:lpstr>Badge</vt:lpstr>
      <vt:lpstr>SILC and CIL Collaboration </vt:lpstr>
      <vt:lpstr>Background</vt:lpstr>
      <vt:lpstr>What is the SPIL (State plan for Independent living)?</vt:lpstr>
      <vt:lpstr>What is the SPIL?</vt:lpstr>
      <vt:lpstr>What is the SPIL (2)</vt:lpstr>
      <vt:lpstr>What is the SPIL (3)</vt:lpstr>
      <vt:lpstr>What is the SPIL (4)</vt:lpstr>
      <vt:lpstr>What is the SPIL (5)</vt:lpstr>
      <vt:lpstr>Collaboration</vt:lpstr>
      <vt:lpstr>Discussion topics</vt:lpstr>
      <vt:lpstr>Communication in the Network</vt:lpstr>
      <vt:lpstr>CILs collaborating </vt:lpstr>
      <vt:lpstr>Engaging the CILs</vt:lpstr>
      <vt:lpstr>CIL Staff</vt:lpstr>
      <vt:lpstr>Objectives</vt:lpstr>
      <vt:lpstr>Objectives 2</vt:lpstr>
      <vt:lpstr>Questions?</vt:lpstr>
      <vt:lpstr>Contact Information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SILC and CIL Collaboration</dc:title>
  <dc:creator>Jeremy Morris</dc:creator>
  <cp:lastModifiedBy>Mary Olson</cp:lastModifiedBy>
  <cp:revision>27</cp:revision>
  <dcterms:created xsi:type="dcterms:W3CDTF">2018-09-25T20:01:23Z</dcterms:created>
  <dcterms:modified xsi:type="dcterms:W3CDTF">2018-10-25T19:51:43Z</dcterms:modified>
</cp:coreProperties>
</file>