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127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511766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016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r>
              <a:t>“Type a quote here.”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-3175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19250" y="6604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299" y="638919"/>
            <a:ext cx="5325770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0" name="Shape 12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1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6" name="Shape 15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7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0" name="Shape 16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1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4" name="Shape 16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5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8" name="Shape 16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2" name="Shape 17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3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6" name="Shape 17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7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0" name="Shape 18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1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4" name="Shape 18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5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5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8" name="Shape 12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2" name="Shape 13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3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6" name="Shape 13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7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0" name="Shape 14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1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4" name="Shape 14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5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8" name="Shape 14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Shape 15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3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Helvetica Light</vt:lpstr>
      <vt:lpstr>Helvetica Neue</vt:lpstr>
      <vt:lpstr>Black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Olson</dc:creator>
  <cp:lastModifiedBy>Mary Olson</cp:lastModifiedBy>
  <cp:revision>2</cp:revision>
  <dcterms:modified xsi:type="dcterms:W3CDTF">2016-11-08T22:06:46Z</dcterms:modified>
</cp:coreProperties>
</file>