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3C0FC">
              <a:alpha val="26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6D6"/>
              </a:solidFill>
              <a:prstDash val="solid"/>
              <a:miter lim="400000"/>
            </a:ln>
          </a:left>
          <a:right>
            <a:ln w="254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>
              <a:hueOff val="-136794"/>
              <a:satOff val="-2150"/>
              <a:lumOff val="15693"/>
            </a:scheme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254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6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6D6"/>
              </a:solidFill>
              <a:prstDash val="solid"/>
              <a:miter lim="400000"/>
            </a:ln>
          </a:top>
          <a:bottom>
            <a:ln w="254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solidFill>
                <a:srgbClr val="929292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8EA5CB">
              <a:alpha val="2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4CB9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4CB9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AAAAA"/>
              </a:solidFill>
              <a:prstDash val="solid"/>
              <a:miter lim="400000"/>
            </a:ln>
          </a:left>
          <a:right>
            <a:ln w="12700" cap="flat">
              <a:solidFill>
                <a:srgbClr val="AAAAAA"/>
              </a:solidFill>
              <a:prstDash val="solid"/>
              <a:miter lim="400000"/>
            </a:ln>
          </a:right>
          <a:top>
            <a:ln w="12700" cap="flat">
              <a:solidFill>
                <a:srgbClr val="AAAAAA"/>
              </a:solidFill>
              <a:prstDash val="solid"/>
              <a:miter lim="400000"/>
            </a:ln>
          </a:top>
          <a:bottom>
            <a:ln w="12700" cap="flat">
              <a:solidFill>
                <a:srgbClr val="AAAAAA"/>
              </a:solidFill>
              <a:prstDash val="solid"/>
              <a:miter lim="400000"/>
            </a:ln>
          </a:bottom>
          <a:insideH>
            <a:ln w="12700" cap="flat">
              <a:solidFill>
                <a:srgbClr val="AAAAAA"/>
              </a:solidFill>
              <a:prstDash val="solid"/>
              <a:miter lim="400000"/>
            </a:ln>
          </a:insideH>
          <a:insideV>
            <a:ln w="12700" cap="flat">
              <a:solidFill>
                <a:srgbClr val="AAAAAA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chemeClr val="accent3">
              <a:alpha val="35000"/>
            </a:scheme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25400" cap="flat">
              <a:solidFill>
                <a:srgbClr val="CBCBCB"/>
              </a:solidFill>
              <a:prstDash val="solid"/>
              <a:miter lim="400000"/>
            </a:ln>
          </a:insideV>
        </a:tcBdr>
        <a:fill>
          <a:solidFill>
            <a:srgbClr val="2D7132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3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0" cap="flat">
              <a:noFill/>
              <a:miter lim="400000"/>
            </a:ln>
          </a:bottom>
          <a:insideH>
            <a:ln w="254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3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97A7C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254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BF630E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B4407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B4407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09090"/>
              </a:solidFill>
              <a:prstDash val="solid"/>
              <a:miter lim="400000"/>
            </a:ln>
          </a:left>
          <a:right>
            <a:ln w="12700" cap="flat">
              <a:solidFill>
                <a:srgbClr val="909090"/>
              </a:solidFill>
              <a:prstDash val="solid"/>
              <a:miter lim="400000"/>
            </a:ln>
          </a:right>
          <a:top>
            <a:ln w="12700" cap="flat">
              <a:solidFill>
                <a:srgbClr val="909090"/>
              </a:solidFill>
              <a:prstDash val="solid"/>
              <a:miter lim="400000"/>
            </a:ln>
          </a:top>
          <a:bottom>
            <a:ln w="12700" cap="flat">
              <a:solidFill>
                <a:srgbClr val="909090"/>
              </a:solidFill>
              <a:prstDash val="solid"/>
              <a:miter lim="400000"/>
            </a:ln>
          </a:bottom>
          <a:insideH>
            <a:ln w="12700" cap="flat">
              <a:solidFill>
                <a:srgbClr val="909090"/>
              </a:solidFill>
              <a:prstDash val="solid"/>
              <a:miter lim="400000"/>
            </a:ln>
          </a:insideH>
          <a:insideV>
            <a:ln w="12700" cap="flat">
              <a:solidFill>
                <a:srgbClr val="90909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97A7C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254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1F2428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84B4C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84B4C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97A7C">
              <a:alpha val="30000"/>
            </a:srgbClr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7" d="100"/>
          <a:sy n="47" d="100"/>
        </p:scale>
        <p:origin x="1272" y="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91718591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12" name="Shape 12"/>
          <p:cNvSpPr>
            <a:spLocks noGrp="1"/>
          </p:cNvSpPr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hape 1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>
            <a:spLocks noGrp="1"/>
          </p:cNvSpPr>
          <p:nvPr>
            <p:ph type="body" sz="quarter" idx="13"/>
          </p:nvPr>
        </p:nvSpPr>
        <p:spPr>
          <a:xfrm>
            <a:off x="1270000" y="6362700"/>
            <a:ext cx="10464800" cy="4699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2400" i="1"/>
            </a:lvl1pPr>
          </a:lstStyle>
          <a:p>
            <a:r>
              <a:t>–Johnny Appleseed</a:t>
            </a:r>
          </a:p>
        </p:txBody>
      </p:sp>
      <p:sp>
        <p:nvSpPr>
          <p:cNvPr id="94" name="Shape 94"/>
          <p:cNvSpPr>
            <a:spLocks noGrp="1"/>
          </p:cNvSpPr>
          <p:nvPr>
            <p:ph type="body" sz="quarter" idx="14"/>
          </p:nvPr>
        </p:nvSpPr>
        <p:spPr>
          <a:xfrm>
            <a:off x="1270000" y="4267200"/>
            <a:ext cx="10464800" cy="6858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</a:lvl1pPr>
          </a:lstStyle>
          <a:p>
            <a:r>
              <a:t>“Type a quote here.” </a:t>
            </a:r>
          </a:p>
        </p:txBody>
      </p:sp>
      <p:sp>
        <p:nvSpPr>
          <p:cNvPr id="95" name="Shape 9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/>
          </p:cNvSpPr>
          <p:nvPr>
            <p:ph type="pic" idx="13"/>
          </p:nvPr>
        </p:nvSpPr>
        <p:spPr>
          <a:xfrm>
            <a:off x="-3175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hape 10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>
            <a:spLocks noGrp="1"/>
          </p:cNvSpPr>
          <p:nvPr>
            <p:ph type="pic" idx="13"/>
          </p:nvPr>
        </p:nvSpPr>
        <p:spPr>
          <a:xfrm>
            <a:off x="1619250" y="660400"/>
            <a:ext cx="9758016" cy="5905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Shape 21"/>
          <p:cNvSpPr>
            <a:spLocks noGrp="1"/>
          </p:cNvSpPr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2" name="Shape 22"/>
          <p:cNvSpPr>
            <a:spLocks noGrp="1"/>
          </p:cNvSpPr>
          <p:nvPr>
            <p:ph type="body" sz="quarter" idx="1"/>
          </p:nvPr>
        </p:nvSpPr>
        <p:spPr>
          <a:xfrm>
            <a:off x="1270000" y="81915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hape 2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>
            <a:spLocks noGrp="1"/>
          </p:cNvSpPr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1" name="Shape 3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>
            <a:spLocks noGrp="1"/>
          </p:cNvSpPr>
          <p:nvPr>
            <p:ph type="pic" sz="half" idx="13"/>
          </p:nvPr>
        </p:nvSpPr>
        <p:spPr>
          <a:xfrm>
            <a:off x="6718299" y="638919"/>
            <a:ext cx="5325770" cy="82169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Shape 39"/>
          <p:cNvSpPr>
            <a:spLocks noGrp="1"/>
          </p:cNvSpPr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Title Text</a:t>
            </a:r>
          </a:p>
        </p:txBody>
      </p:sp>
      <p:sp>
        <p:nvSpPr>
          <p:cNvPr id="40" name="Shape 40"/>
          <p:cNvSpPr>
            <a:spLocks noGrp="1"/>
          </p:cNvSpPr>
          <p:nvPr>
            <p:ph type="body" sz="quarter" idx="1"/>
          </p:nvPr>
        </p:nvSpPr>
        <p:spPr>
          <a:xfrm>
            <a:off x="952500" y="47625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hape 4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Shape 4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Shape 57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hape 5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>
            <a:spLocks noGrp="1"/>
          </p:cNvSpPr>
          <p:nvPr>
            <p:ph type="pic" sz="half" idx="13"/>
          </p:nvPr>
        </p:nvSpPr>
        <p:spPr>
          <a:xfrm>
            <a:off x="6718300" y="2590800"/>
            <a:ext cx="5334000" cy="6286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Shape 6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Shape 67"/>
          <p:cNvSpPr>
            <a:spLocks noGrp="1"/>
          </p:cNvSpPr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231900" indent="-342900">
              <a:spcBef>
                <a:spcPts val="3200"/>
              </a:spcBef>
              <a:defRPr sz="2800"/>
            </a:lvl3pPr>
            <a:lvl4pPr marL="1676400" indent="-342900">
              <a:spcBef>
                <a:spcPts val="3200"/>
              </a:spcBef>
              <a:defRPr sz="2800"/>
            </a:lvl4pPr>
            <a:lvl5pPr marL="2120900" indent="-342900">
              <a:spcBef>
                <a:spcPts val="3200"/>
              </a:spcBef>
              <a:defRPr sz="2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hape 6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>
            <a:spLocks noGrp="1"/>
          </p:cNvSpPr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hape 7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>
            <a:spLocks noGrp="1"/>
          </p:cNvSpPr>
          <p:nvPr>
            <p:ph type="pic" sz="quarter" idx="13"/>
          </p:nvPr>
        </p:nvSpPr>
        <p:spPr>
          <a:xfrm>
            <a:off x="6731000" y="4965700"/>
            <a:ext cx="5334000" cy="3898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Shape 84"/>
          <p:cNvSpPr>
            <a:spLocks noGrp="1"/>
          </p:cNvSpPr>
          <p:nvPr>
            <p:ph type="pic" sz="quarter" idx="14"/>
          </p:nvPr>
        </p:nvSpPr>
        <p:spPr>
          <a:xfrm>
            <a:off x="6731000" y="635000"/>
            <a:ext cx="5334000" cy="3898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Shape 85"/>
          <p:cNvSpPr>
            <a:spLocks noGrp="1"/>
          </p:cNvSpPr>
          <p:nvPr>
            <p:ph type="pic" sz="half" idx="15"/>
          </p:nvPr>
        </p:nvSpPr>
        <p:spPr>
          <a:xfrm>
            <a:off x="952500" y="635000"/>
            <a:ext cx="5334000" cy="8229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hape 8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6311798" y="9258300"/>
            <a:ext cx="368504" cy="3810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8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med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8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8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8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8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8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8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8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8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8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20" name="Shape 120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21" name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Shape 155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56" name="Shape 156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57" name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Shape 159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0" name="Shape 160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61" name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4" name="Shape 164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65" name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Shape 167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8" name="Shape 168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69" name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hape 17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2" name="Shape 172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73" name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Shape 175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6" name="Shape 176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77" name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Shape 179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80" name="Shape 180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81" name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-109182"/>
            <a:ext cx="130048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84" name="Shape 184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85" name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88" name="Shape 188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89" name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hape 19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92" name="Shape 192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93" name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24" name="Shape 124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25" name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Shape 195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96" name="Shape 196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97" name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Shape 199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00" name="Shape 200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201" name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Shape 20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04" name="Shape 204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205" name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Shape 207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08" name="Shape 208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209" name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Shape 21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12" name="Shape 212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213" name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Shape 215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16" name="Shape 216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217" name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Shape 219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20" name="Shape 220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221" name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Shape 127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28" name="Shape 128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29" name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2" name="Shape 132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33" name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6" name="Shape 136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37" name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0" name="Shape 140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41" name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4" name="Shape 144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45" name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8" name="Shape 148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49" name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Shape 1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52" name="Shape 152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53" name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Black">
  <a:themeElements>
    <a:clrScheme name="Black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065C1"/>
      </a:accent1>
      <a:accent2>
        <a:srgbClr val="00A6AC"/>
      </a:accent2>
      <a:accent3>
        <a:srgbClr val="308B16"/>
      </a:accent3>
      <a:accent4>
        <a:srgbClr val="BC8027"/>
      </a:accent4>
      <a:accent5>
        <a:srgbClr val="971817"/>
      </a:accent5>
      <a:accent6>
        <a:srgbClr val="5747C1"/>
      </a:accent6>
      <a:hlink>
        <a:srgbClr val="0000FF"/>
      </a:hlink>
      <a:folHlink>
        <a:srgbClr val="FF00FF"/>
      </a:folHlink>
    </a:clrScheme>
    <a:fontScheme name="Black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6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Black">
  <a:themeElements>
    <a:clrScheme name="Black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065C1"/>
      </a:accent1>
      <a:accent2>
        <a:srgbClr val="00A6AC"/>
      </a:accent2>
      <a:accent3>
        <a:srgbClr val="308B16"/>
      </a:accent3>
      <a:accent4>
        <a:srgbClr val="BC8027"/>
      </a:accent4>
      <a:accent5>
        <a:srgbClr val="971817"/>
      </a:accent5>
      <a:accent6>
        <a:srgbClr val="5747C1"/>
      </a:accent6>
      <a:hlink>
        <a:srgbClr val="0000FF"/>
      </a:hlink>
      <a:folHlink>
        <a:srgbClr val="FF00FF"/>
      </a:folHlink>
    </a:clrScheme>
    <a:fontScheme name="Black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6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Custom</PresentationFormat>
  <Paragraphs>0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9" baseType="lpstr">
      <vt:lpstr>Helvetica Light</vt:lpstr>
      <vt:lpstr>Helvetica Neue</vt:lpstr>
      <vt:lpstr>Black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Mary Olson</cp:lastModifiedBy>
  <cp:revision>1</cp:revision>
  <dcterms:modified xsi:type="dcterms:W3CDTF">2016-11-08T22:32:58Z</dcterms:modified>
</cp:coreProperties>
</file>