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06" autoAdjust="0"/>
    <p:restoredTop sz="94660"/>
  </p:normalViewPr>
  <p:slideViewPr>
    <p:cSldViewPr snapToGrid="0">
      <p:cViewPr varScale="1">
        <p:scale>
          <a:sx n="99" d="100"/>
          <a:sy n="99" d="100"/>
        </p:scale>
        <p:origin x="192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8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8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8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74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78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3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82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6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8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6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E9235-3CB5-44FA-A781-02CEC22FB88F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6938F-7358-49CC-B6CA-1C089A981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95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Wrap up, Take Home, and Peer Sharing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Linda Pogue, Disability Rights and Peer Support Training Advocate</a:t>
            </a:r>
          </a:p>
          <a:p>
            <a:r>
              <a:rPr lang="en-US" dirty="0" err="1"/>
              <a:t>disABILITY</a:t>
            </a:r>
            <a:r>
              <a:rPr lang="en-US" dirty="0"/>
              <a:t> LINK</a:t>
            </a:r>
          </a:p>
          <a:p>
            <a:r>
              <a:rPr lang="en-US" dirty="0"/>
              <a:t>Kyle Kleist, Executive Director</a:t>
            </a:r>
          </a:p>
          <a:p>
            <a:r>
              <a:rPr lang="en-US" dirty="0"/>
              <a:t>Center for Independent Living for Western Wisconsin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54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Peer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What makes Peer Support Programs worthwhile?</a:t>
            </a:r>
          </a:p>
          <a:p>
            <a:r>
              <a:rPr lang="en-US" dirty="0"/>
              <a:t>What is the largest barrier to having the Peer Support Program "of your dreams"?</a:t>
            </a:r>
          </a:p>
          <a:p>
            <a:r>
              <a:rPr lang="en-US" dirty="0"/>
              <a:t>What is the most surprising element of Peer Support Programs? </a:t>
            </a:r>
          </a:p>
          <a:p>
            <a:r>
              <a:rPr lang="en-US" dirty="0"/>
              <a:t>What do you want everyone to know about Peer Support Programs?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983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Using Volunteers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using volunteers worthwhile?</a:t>
            </a:r>
          </a:p>
          <a:p>
            <a:r>
              <a:rPr lang="en-US" dirty="0"/>
              <a:t>What is the largest barrier to using volunteers?</a:t>
            </a:r>
          </a:p>
          <a:p>
            <a:r>
              <a:rPr lang="en-US" dirty="0"/>
              <a:t>What are some ways you could use volunteers at your IL center?</a:t>
            </a:r>
          </a:p>
          <a:p>
            <a:r>
              <a:rPr lang="en-US" dirty="0"/>
              <a:t>What are some “volunteer” programs you can develop?</a:t>
            </a:r>
          </a:p>
        </p:txBody>
      </p:sp>
    </p:spTree>
    <p:extLst>
      <p:ext uri="{BB962C8B-B14F-4D97-AF65-F5344CB8AC3E}">
        <p14:creationId xmlns:p14="http://schemas.microsoft.com/office/powerpoint/2010/main" val="4159801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123</Words>
  <Application>Microsoft Macintosh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Wrap up, Take Home, and Peer Sharing </vt:lpstr>
      <vt:lpstr>Peer Support</vt:lpstr>
      <vt:lpstr>Using Volunteers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Wrap Up </dc:title>
  <dc:creator>Kyle Kleist</dc:creator>
  <cp:lastModifiedBy>Rachel Kaplan She/Her</cp:lastModifiedBy>
  <cp:revision>2</cp:revision>
  <dcterms:created xsi:type="dcterms:W3CDTF">2022-09-17T14:16:59Z</dcterms:created>
  <dcterms:modified xsi:type="dcterms:W3CDTF">2022-09-21T17:20:41Z</dcterms:modified>
</cp:coreProperties>
</file>