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5.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 id="2147483673" r:id="rId2"/>
    <p:sldMasterId id="2147483710" r:id="rId3"/>
    <p:sldMasterId id="2147483722" r:id="rId4"/>
    <p:sldMasterId id="2147483747" r:id="rId5"/>
    <p:sldMasterId id="2147483772" r:id="rId6"/>
  </p:sldMasterIdLst>
  <p:notesMasterIdLst>
    <p:notesMasterId r:id="rId33"/>
  </p:notesMasterIdLst>
  <p:sldIdLst>
    <p:sldId id="256" r:id="rId7"/>
    <p:sldId id="2780" r:id="rId8"/>
    <p:sldId id="2781" r:id="rId9"/>
    <p:sldId id="257" r:id="rId10"/>
    <p:sldId id="258" r:id="rId11"/>
    <p:sldId id="2594" r:id="rId12"/>
    <p:sldId id="2825" r:id="rId13"/>
    <p:sldId id="2782" r:id="rId14"/>
    <p:sldId id="2784" r:id="rId15"/>
    <p:sldId id="2816" r:id="rId16"/>
    <p:sldId id="2785" r:id="rId17"/>
    <p:sldId id="2817" r:id="rId18"/>
    <p:sldId id="2794" r:id="rId19"/>
    <p:sldId id="2818" r:id="rId20"/>
    <p:sldId id="2826" r:id="rId21"/>
    <p:sldId id="2793" r:id="rId22"/>
    <p:sldId id="2795" r:id="rId23"/>
    <p:sldId id="2819" r:id="rId24"/>
    <p:sldId id="2820" r:id="rId25"/>
    <p:sldId id="2796" r:id="rId26"/>
    <p:sldId id="2821" r:id="rId27"/>
    <p:sldId id="2787" r:id="rId28"/>
    <p:sldId id="2744" r:id="rId29"/>
    <p:sldId id="261" r:id="rId30"/>
    <p:sldId id="262" r:id="rId31"/>
    <p:sldId id="2740" r:id="rId32"/>
  </p:sldIdLst>
  <p:sldSz cx="12192000" cy="6858000"/>
  <p:notesSz cx="6858000" cy="9144000"/>
  <p:embeddedFontLst>
    <p:embeddedFont>
      <p:font typeface="Abadi" panose="020B0604020104020204" pitchFamily="34" charset="0"/>
      <p:regular r:id="rId34"/>
    </p:embeddedFont>
    <p:embeddedFont>
      <p:font typeface="Calibri" panose="020F0502020204030204" pitchFamily="34" charset="0"/>
      <p:regular r:id="rId35"/>
      <p:bold r:id="rId36"/>
      <p:italic r:id="rId37"/>
      <p:boldItalic r:id="rId38"/>
    </p:embeddedFont>
    <p:embeddedFont>
      <p:font typeface="Calibri Light" panose="020F0302020204030204" pitchFamily="34" charset="0"/>
      <p:regular r:id="rId39"/>
      <p:italic r:id="rId40"/>
    </p:embeddedFont>
    <p:embeddedFont>
      <p:font typeface="Century Gothic" panose="020B0502020202020204" pitchFamily="34" charset="0"/>
      <p:regular r:id="rId41"/>
      <p:bold r:id="rId42"/>
      <p:italic r:id="rId43"/>
      <p:boldItalic r:id="rId44"/>
    </p:embeddedFont>
    <p:embeddedFont>
      <p:font typeface="Corbel" panose="020B0503020204020204" pitchFamily="34" charset="0"/>
      <p:regular r:id="rId45"/>
      <p:bold r:id="rId46"/>
      <p:italic r:id="rId47"/>
      <p:boldItalic r:id="rId48"/>
    </p:embeddedFont>
    <p:embeddedFont>
      <p:font typeface="Wingdings 2" pitchFamily="2" charset="2"/>
      <p:regular r:id="rId4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99" roundtripDataSignature="AMtx7mjTOAGH2j6vfyO7wKzdxfrYS5Eyd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31AA687-DBB3-4F3C-9274-2C99D900FF17}">
  <a:tblStyle styleId="{531AA687-DBB3-4F3C-9274-2C99D900FF17}" styleName="Table_0">
    <a:wholeTbl>
      <a:tcTxStyle b="off" i="off">
        <a:font>
          <a:latin typeface="Corbel"/>
          <a:ea typeface="Corbel"/>
          <a:cs typeface="Corbe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F3F7"/>
          </a:solidFill>
        </a:fill>
      </a:tcStyle>
    </a:wholeTbl>
    <a:band1H>
      <a:tcTxStyle/>
      <a:tcStyle>
        <a:tcBdr/>
        <a:fill>
          <a:solidFill>
            <a:srgbClr val="CDE6EE"/>
          </a:solidFill>
        </a:fill>
      </a:tcStyle>
    </a:band1H>
    <a:band2H>
      <a:tcTxStyle/>
      <a:tcStyle>
        <a:tcBdr/>
      </a:tcStyle>
    </a:band2H>
    <a:band1V>
      <a:tcTxStyle/>
      <a:tcStyle>
        <a:tcBdr/>
        <a:fill>
          <a:solidFill>
            <a:srgbClr val="CDE6EE"/>
          </a:solidFill>
        </a:fill>
      </a:tcStyle>
    </a:band1V>
    <a:band2V>
      <a:tcTxStyle/>
      <a:tcStyle>
        <a:tcBdr/>
      </a:tcStyle>
    </a:band2V>
    <a:lastCol>
      <a:tcTxStyle b="on" i="off">
        <a:font>
          <a:latin typeface="Corbel"/>
          <a:ea typeface="Corbel"/>
          <a:cs typeface="Corbel"/>
        </a:font>
        <a:schemeClr val="lt1"/>
      </a:tcTxStyle>
      <a:tcStyle>
        <a:tcBdr/>
        <a:fill>
          <a:solidFill>
            <a:schemeClr val="accent1"/>
          </a:solidFill>
        </a:fill>
      </a:tcStyle>
    </a:lastCol>
    <a:firstCol>
      <a:tcTxStyle b="on" i="off">
        <a:font>
          <a:latin typeface="Corbel"/>
          <a:ea typeface="Corbel"/>
          <a:cs typeface="Corbel"/>
        </a:font>
        <a:schemeClr val="lt1"/>
      </a:tcTxStyle>
      <a:tcStyle>
        <a:tcBdr/>
        <a:fill>
          <a:solidFill>
            <a:schemeClr val="accent1"/>
          </a:solidFill>
        </a:fill>
      </a:tcStyle>
    </a:firstCol>
    <a:lastRow>
      <a:tcTxStyle b="on" i="off">
        <a:font>
          <a:latin typeface="Corbel"/>
          <a:ea typeface="Corbel"/>
          <a:cs typeface="Corbe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orbel"/>
          <a:ea typeface="Corbel"/>
          <a:cs typeface="Corbe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946"/>
    <p:restoredTop sz="94626"/>
  </p:normalViewPr>
  <p:slideViewPr>
    <p:cSldViewPr snapToGrid="0" snapToObjects="1">
      <p:cViewPr varScale="1">
        <p:scale>
          <a:sx n="82" d="100"/>
          <a:sy n="82" d="100"/>
        </p:scale>
        <p:origin x="192" y="1008"/>
      </p:cViewPr>
      <p:guideLst/>
    </p:cSldViewPr>
  </p:slideViewPr>
  <p:notesTextViewPr>
    <p:cViewPr>
      <p:scale>
        <a:sx n="1" d="1"/>
        <a:sy n="1" d="1"/>
      </p:scale>
      <p:origin x="0" y="0"/>
    </p:cViewPr>
  </p:notesTextViewPr>
  <p:sorterViewPr>
    <p:cViewPr>
      <p:scale>
        <a:sx n="50" d="100"/>
        <a:sy n="5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font" Target="fonts/font6.fntdata"/><Relationship Id="rId21" Type="http://schemas.openxmlformats.org/officeDocument/2006/relationships/slide" Target="slides/slide15.xml"/><Relationship Id="rId34" Type="http://schemas.openxmlformats.org/officeDocument/2006/relationships/font" Target="fonts/font1.fntdata"/><Relationship Id="rId42" Type="http://schemas.openxmlformats.org/officeDocument/2006/relationships/font" Target="fonts/font9.fntdata"/><Relationship Id="rId47" Type="http://schemas.openxmlformats.org/officeDocument/2006/relationships/font" Target="fonts/font14.fntdata"/><Relationship Id="rId7" Type="http://schemas.openxmlformats.org/officeDocument/2006/relationships/slide" Target="slides/slide1.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font" Target="fonts/font12.fntdata"/><Relationship Id="rId102" Type="http://schemas.openxmlformats.org/officeDocument/2006/relationships/theme" Target="theme/theme1.xml"/><Relationship Id="rId5" Type="http://schemas.openxmlformats.org/officeDocument/2006/relationships/slideMaster" Target="slideMasters/slideMaster5.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font" Target="fonts/font11.fntdata"/><Relationship Id="rId99" Type="http://customschemas.google.com/relationships/presentationmetadata" Target="metadata"/><Relationship Id="rId10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font" Target="fonts/font2.fntdata"/><Relationship Id="rId43" Type="http://schemas.openxmlformats.org/officeDocument/2006/relationships/font" Target="fonts/font10.fntdata"/><Relationship Id="rId48" Type="http://schemas.openxmlformats.org/officeDocument/2006/relationships/font" Target="fonts/font15.fntdata"/><Relationship Id="rId100" Type="http://schemas.openxmlformats.org/officeDocument/2006/relationships/presProps" Target="presProps.xml"/><Relationship Id="rId8" Type="http://schemas.openxmlformats.org/officeDocument/2006/relationships/slide" Target="slides/slide2.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notesMaster" Target="notesMasters/notesMaster1.xml"/><Relationship Id="rId38" Type="http://schemas.openxmlformats.org/officeDocument/2006/relationships/font" Target="fonts/font5.fntdata"/><Relationship Id="rId46" Type="http://schemas.openxmlformats.org/officeDocument/2006/relationships/font" Target="fonts/font13.fntdata"/><Relationship Id="rId103" Type="http://schemas.openxmlformats.org/officeDocument/2006/relationships/tableStyles" Target="tableStyles.xml"/><Relationship Id="rId20" Type="http://schemas.openxmlformats.org/officeDocument/2006/relationships/slide" Target="slides/slide14.xml"/><Relationship Id="rId41"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font" Target="fonts/font3.fntdata"/><Relationship Id="rId49" Type="http://schemas.openxmlformats.org/officeDocument/2006/relationships/font" Target="fonts/font1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addition – Oregon has the Association of Oregon Center’s for Independent Living AOCIL – However 3 of CILs are no longer members and during the PET project the AOCIL Executive Director resigned.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2BBB74-604A-4E3A-8A66-130F90BE510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726992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Trust – over time individuals developed a distrust for one another. Individuals held on to events of the past even if the individuals involved had left the IL movement years before. </a:t>
            </a:r>
          </a:p>
          <a:p>
            <a:r>
              <a:rPr lang="en-US" dirty="0"/>
              <a:t>Accountability – There was a lot of finger pointing – Also limited collaboration between partners – Confusion as to the roles to be played and for those who had multiple roles (which most of us do in this field) confusion as to which role was being filed at any given time. </a:t>
            </a:r>
          </a:p>
          <a:p>
            <a:r>
              <a:rPr lang="en-US" dirty="0"/>
              <a:t>Communication – Key for healthy relationships. There were processes put in place historically that information went to one person and then was disseminated to others. This was unsuccessful in many ways. And we created lists and everyone gets everything – sometimes multiple times. </a:t>
            </a:r>
          </a:p>
          <a:p>
            <a:r>
              <a:rPr lang="en-US" dirty="0"/>
              <a:t>Time management – We would hold meetings and not even begin to cover the agenda, people would be aware of deadlines and not share that information with the group or not prioritize the work and become caught in a procrastination, crisis over and over.   </a:t>
            </a:r>
          </a:p>
          <a:p>
            <a:endParaRPr lang="en-US" dirty="0"/>
          </a:p>
          <a:p>
            <a:r>
              <a:rPr lang="en-US" dirty="0"/>
              <a:t>What do I mean by a lack of respect and misplaced value? Often times consumer or council member input was not valued. CIL directors were “louder” and consumer and council members placed additional value on CIL directors input than often times even their own. ALL parties are important, ALL statements have value, but for several years consumers and council members were not encouraged to participate in the discussions and when they did it often was overridden by a CIL director comment.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2BBB74-604A-4E3A-8A66-130F90BE510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67390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6</a:t>
            </a:fld>
            <a:endParaRPr lang="en-US"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247493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0AA4603-A9E4-7548-BA08-35983D26B1F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28425206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AB7B11-AABA-4DB5-97F0-B791160BE64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D4B670F-DE35-4212-B644-9BADBB57FFC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004BAFA-934B-4AA3-8825-1E9E5AD3A801}"/>
              </a:ext>
            </a:extLst>
          </p:cNvPr>
          <p:cNvSpPr>
            <a:spLocks noGrp="1"/>
          </p:cNvSpPr>
          <p:nvPr>
            <p:ph type="dt" sz="half" idx="10"/>
          </p:nvPr>
        </p:nvSpPr>
        <p:spPr/>
        <p:txBody>
          <a:bodyPr/>
          <a:lstStyle/>
          <a:p>
            <a:endParaRPr lang="en-US" altLang="en-US"/>
          </a:p>
        </p:txBody>
      </p:sp>
      <p:sp>
        <p:nvSpPr>
          <p:cNvPr id="5" name="Footer Placeholder 4">
            <a:extLst>
              <a:ext uri="{FF2B5EF4-FFF2-40B4-BE49-F238E27FC236}">
                <a16:creationId xmlns:a16="http://schemas.microsoft.com/office/drawing/2014/main" id="{044C4389-42CE-41C3-9369-3B4DD8FFC2F2}"/>
              </a:ext>
            </a:extLst>
          </p:cNvPr>
          <p:cNvSpPr>
            <a:spLocks noGrp="1"/>
          </p:cNvSpPr>
          <p:nvPr>
            <p:ph type="ftr" sz="quarter" idx="11"/>
          </p:nvPr>
        </p:nvSpPr>
        <p:spPr/>
        <p:txBody>
          <a:bodyPr/>
          <a:lstStyle/>
          <a:p>
            <a:pPr>
              <a:defRPr/>
            </a:pPr>
            <a:r>
              <a:rPr lang="en-US"/>
              <a:t>KIPHIC 2022</a:t>
            </a:r>
          </a:p>
        </p:txBody>
      </p:sp>
      <p:sp>
        <p:nvSpPr>
          <p:cNvPr id="6" name="Slide Number Placeholder 5">
            <a:extLst>
              <a:ext uri="{FF2B5EF4-FFF2-40B4-BE49-F238E27FC236}">
                <a16:creationId xmlns:a16="http://schemas.microsoft.com/office/drawing/2014/main" id="{48558D65-743E-4502-87D1-978EC012DB2A}"/>
              </a:ext>
            </a:extLst>
          </p:cNvPr>
          <p:cNvSpPr>
            <a:spLocks noGrp="1"/>
          </p:cNvSpPr>
          <p:nvPr>
            <p:ph type="sldNum" sz="quarter" idx="12"/>
          </p:nvPr>
        </p:nvSpPr>
        <p:spPr/>
        <p:txBody>
          <a:bodyPr/>
          <a:lstStyle/>
          <a:p>
            <a:fld id="{B7D5D7E0-67E0-47F2-B0CA-BB4780E17859}" type="slidenum">
              <a:rPr lang="en-US" altLang="en-US" smtClean="0"/>
              <a:pPr/>
              <a:t>‹#›</a:t>
            </a:fld>
            <a:endParaRPr lang="en-US" altLang="en-US"/>
          </a:p>
        </p:txBody>
      </p:sp>
    </p:spTree>
    <p:extLst>
      <p:ext uri="{BB962C8B-B14F-4D97-AF65-F5344CB8AC3E}">
        <p14:creationId xmlns:p14="http://schemas.microsoft.com/office/powerpoint/2010/main" val="34679208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56F22B-A04B-4E5C-8BBA-8C72599B836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89280C7-2CEE-4CD5-A571-FC4E320397A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74EB745-D57F-489B-97F0-EFFC8FB2B9BE}"/>
              </a:ext>
            </a:extLst>
          </p:cNvPr>
          <p:cNvSpPr>
            <a:spLocks noGrp="1"/>
          </p:cNvSpPr>
          <p:nvPr>
            <p:ph type="dt" sz="half" idx="10"/>
          </p:nvPr>
        </p:nvSpPr>
        <p:spPr/>
        <p:txBody>
          <a:bodyPr/>
          <a:lstStyle/>
          <a:p>
            <a:endParaRPr lang="en-US" altLang="en-US"/>
          </a:p>
        </p:txBody>
      </p:sp>
      <p:sp>
        <p:nvSpPr>
          <p:cNvPr id="5" name="Footer Placeholder 4">
            <a:extLst>
              <a:ext uri="{FF2B5EF4-FFF2-40B4-BE49-F238E27FC236}">
                <a16:creationId xmlns:a16="http://schemas.microsoft.com/office/drawing/2014/main" id="{3EB92398-205F-4EB5-89A5-66AD96FDD00C}"/>
              </a:ext>
            </a:extLst>
          </p:cNvPr>
          <p:cNvSpPr>
            <a:spLocks noGrp="1"/>
          </p:cNvSpPr>
          <p:nvPr>
            <p:ph type="ftr" sz="quarter" idx="11"/>
          </p:nvPr>
        </p:nvSpPr>
        <p:spPr/>
        <p:txBody>
          <a:bodyPr/>
          <a:lstStyle/>
          <a:p>
            <a:pPr>
              <a:defRPr/>
            </a:pPr>
            <a:r>
              <a:rPr lang="en-US"/>
              <a:t>KIPHIC 2022</a:t>
            </a:r>
          </a:p>
        </p:txBody>
      </p:sp>
      <p:sp>
        <p:nvSpPr>
          <p:cNvPr id="6" name="Slide Number Placeholder 5">
            <a:extLst>
              <a:ext uri="{FF2B5EF4-FFF2-40B4-BE49-F238E27FC236}">
                <a16:creationId xmlns:a16="http://schemas.microsoft.com/office/drawing/2014/main" id="{2FA53BAA-7FA2-491D-B849-D3F8F7B694EC}"/>
              </a:ext>
            </a:extLst>
          </p:cNvPr>
          <p:cNvSpPr>
            <a:spLocks noGrp="1"/>
          </p:cNvSpPr>
          <p:nvPr>
            <p:ph type="sldNum" sz="quarter" idx="12"/>
          </p:nvPr>
        </p:nvSpPr>
        <p:spPr/>
        <p:txBody>
          <a:bodyPr/>
          <a:lstStyle/>
          <a:p>
            <a:fld id="{0A807F44-A92E-4E88-A4F6-5DBA982D0A16}" type="slidenum">
              <a:rPr lang="en-US" altLang="en-US" smtClean="0"/>
              <a:pPr/>
              <a:t>‹#›</a:t>
            </a:fld>
            <a:endParaRPr lang="en-US" altLang="en-US"/>
          </a:p>
        </p:txBody>
      </p:sp>
    </p:spTree>
    <p:extLst>
      <p:ext uri="{BB962C8B-B14F-4D97-AF65-F5344CB8AC3E}">
        <p14:creationId xmlns:p14="http://schemas.microsoft.com/office/powerpoint/2010/main" val="24468383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0C415F0-F9C3-454F-9940-DC6CF8A838D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AB8C570-A640-41EA-ADD7-471BE2F4FE3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A8B2611-C625-4371-8841-4779C7EB7C57}"/>
              </a:ext>
            </a:extLst>
          </p:cNvPr>
          <p:cNvSpPr>
            <a:spLocks noGrp="1"/>
          </p:cNvSpPr>
          <p:nvPr>
            <p:ph type="dt" sz="half" idx="10"/>
          </p:nvPr>
        </p:nvSpPr>
        <p:spPr/>
        <p:txBody>
          <a:bodyPr/>
          <a:lstStyle/>
          <a:p>
            <a:endParaRPr lang="en-US" altLang="en-US"/>
          </a:p>
        </p:txBody>
      </p:sp>
      <p:sp>
        <p:nvSpPr>
          <p:cNvPr id="5" name="Footer Placeholder 4">
            <a:extLst>
              <a:ext uri="{FF2B5EF4-FFF2-40B4-BE49-F238E27FC236}">
                <a16:creationId xmlns:a16="http://schemas.microsoft.com/office/drawing/2014/main" id="{EE6D6BED-2D7D-4505-9436-0AF0B4C581B0}"/>
              </a:ext>
            </a:extLst>
          </p:cNvPr>
          <p:cNvSpPr>
            <a:spLocks noGrp="1"/>
          </p:cNvSpPr>
          <p:nvPr>
            <p:ph type="ftr" sz="quarter" idx="11"/>
          </p:nvPr>
        </p:nvSpPr>
        <p:spPr/>
        <p:txBody>
          <a:bodyPr/>
          <a:lstStyle/>
          <a:p>
            <a:pPr>
              <a:defRPr/>
            </a:pPr>
            <a:r>
              <a:rPr lang="en-US"/>
              <a:t>KIPHIC 2022</a:t>
            </a:r>
          </a:p>
        </p:txBody>
      </p:sp>
      <p:sp>
        <p:nvSpPr>
          <p:cNvPr id="6" name="Slide Number Placeholder 5">
            <a:extLst>
              <a:ext uri="{FF2B5EF4-FFF2-40B4-BE49-F238E27FC236}">
                <a16:creationId xmlns:a16="http://schemas.microsoft.com/office/drawing/2014/main" id="{9CD5F5A9-1E1B-4D14-A90C-E04422A36956}"/>
              </a:ext>
            </a:extLst>
          </p:cNvPr>
          <p:cNvSpPr>
            <a:spLocks noGrp="1"/>
          </p:cNvSpPr>
          <p:nvPr>
            <p:ph type="sldNum" sz="quarter" idx="12"/>
          </p:nvPr>
        </p:nvSpPr>
        <p:spPr/>
        <p:txBody>
          <a:bodyPr/>
          <a:lstStyle/>
          <a:p>
            <a:fld id="{FCC2449A-3683-47C9-B503-D4DB5C49A02F}" type="slidenum">
              <a:rPr lang="en-US" altLang="en-US" smtClean="0"/>
              <a:pPr/>
              <a:t>‹#›</a:t>
            </a:fld>
            <a:endParaRPr lang="en-US" altLang="en-US"/>
          </a:p>
        </p:txBody>
      </p:sp>
    </p:spTree>
    <p:extLst>
      <p:ext uri="{BB962C8B-B14F-4D97-AF65-F5344CB8AC3E}">
        <p14:creationId xmlns:p14="http://schemas.microsoft.com/office/powerpoint/2010/main" val="30267475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998434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Graphic 1" descr="Tag=AccentColor&#10;Flavor=Light&#10;Target=Fill">
            <a:extLst>
              <a:ext uri="{FF2B5EF4-FFF2-40B4-BE49-F238E27FC236}">
                <a16:creationId xmlns:a16="http://schemas.microsoft.com/office/drawing/2014/main" id="{0D57E7FA-E8FC-45AC-868F-CDC8144939D6}"/>
              </a:ext>
            </a:extLst>
          </p:cNvPr>
          <p:cNvSpPr/>
          <p:nvPr/>
        </p:nvSpPr>
        <p:spPr>
          <a:xfrm rot="10800000" flipV="1">
            <a:off x="2599854" y="527562"/>
            <a:ext cx="6992292" cy="5102484"/>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accent1">
              <a:alpha val="2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807094A5-EB6F-441D-88F8-CD7A30C84707}"/>
              </a:ext>
            </a:extLst>
          </p:cNvPr>
          <p:cNvSpPr>
            <a:spLocks noGrp="1"/>
          </p:cNvSpPr>
          <p:nvPr>
            <p:ph type="ctrTitle"/>
          </p:nvPr>
        </p:nvSpPr>
        <p:spPr>
          <a:xfrm>
            <a:off x="1508760" y="1591056"/>
            <a:ext cx="5705856" cy="3264408"/>
          </a:xfrm>
        </p:spPr>
        <p:txBody>
          <a:bodyPr anchor="b">
            <a:normAutofit/>
          </a:bodyPr>
          <a:lstStyle>
            <a:lvl1pPr algn="l">
              <a:defRPr sz="48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1C7CE1E3-3929-42A6-81B7-056BD88EF353}"/>
              </a:ext>
            </a:extLst>
          </p:cNvPr>
          <p:cNvSpPr>
            <a:spLocks noGrp="1"/>
          </p:cNvSpPr>
          <p:nvPr>
            <p:ph type="subTitle" idx="1"/>
          </p:nvPr>
        </p:nvSpPr>
        <p:spPr>
          <a:xfrm>
            <a:off x="1524000" y="4928616"/>
            <a:ext cx="5705856" cy="996696"/>
          </a:xfrm>
        </p:spPr>
        <p:txBody>
          <a:bodyPr/>
          <a:lstStyle>
            <a:lvl1pPr marL="0" indent="0" algn="l">
              <a:buNone/>
              <a:defRPr sz="2400" cap="all"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5CE951E3-0794-422C-AF76-0AD4A7FB19EB}"/>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114EBFA8-0291-4D77-A9D9-B17FC2382A80}"/>
              </a:ext>
            </a:extLst>
          </p:cNvPr>
          <p:cNvSpPr>
            <a:spLocks noGrp="1"/>
          </p:cNvSpPr>
          <p:nvPr>
            <p:ph type="ftr" sz="quarter" idx="11"/>
          </p:nvPr>
        </p:nvSpPr>
        <p:spPr/>
        <p:txBody>
          <a:bodyPr/>
          <a:lstStyle/>
          <a:p>
            <a:r>
              <a:rPr lang="en-US"/>
              <a:t>KIPHIC 2022</a:t>
            </a:r>
          </a:p>
        </p:txBody>
      </p:sp>
      <p:sp>
        <p:nvSpPr>
          <p:cNvPr id="6" name="Slide Number Placeholder 5">
            <a:extLst>
              <a:ext uri="{FF2B5EF4-FFF2-40B4-BE49-F238E27FC236}">
                <a16:creationId xmlns:a16="http://schemas.microsoft.com/office/drawing/2014/main" id="{357AC4D4-C4EE-4624-A329-C608A1D5AFE1}"/>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21520660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Freeform: Shape 6" descr="Tag=AccentColor&#10;Flavor=Light&#10;Target=Fill">
            <a:extLst>
              <a:ext uri="{FF2B5EF4-FFF2-40B4-BE49-F238E27FC236}">
                <a16:creationId xmlns:a16="http://schemas.microsoft.com/office/drawing/2014/main" id="{13B7BB51-92B8-4089-8DAB-1202A4D1C6A3}"/>
              </a:ext>
            </a:extLst>
          </p:cNvPr>
          <p:cNvSpPr/>
          <p:nvPr/>
        </p:nvSpPr>
        <p:spPr>
          <a:xfrm flipH="1">
            <a:off x="1" y="315111"/>
            <a:ext cx="3021543" cy="1435442"/>
          </a:xfrm>
          <a:custGeom>
            <a:avLst/>
            <a:gdLst>
              <a:gd name="connsiteX0" fmla="*/ 3021543 w 3021543"/>
              <a:gd name="connsiteY0" fmla="*/ 0 h 1435442"/>
              <a:gd name="connsiteX1" fmla="*/ 2963800 w 3021543"/>
              <a:gd name="connsiteY1" fmla="*/ 7242 h 1435442"/>
              <a:gd name="connsiteX2" fmla="*/ 2793803 w 3021543"/>
              <a:gd name="connsiteY2" fmla="*/ 24082 h 1435442"/>
              <a:gd name="connsiteX3" fmla="*/ 2414348 w 3021543"/>
              <a:gd name="connsiteY3" fmla="*/ 29696 h 1435442"/>
              <a:gd name="connsiteX4" fmla="*/ 2091558 w 3021543"/>
              <a:gd name="connsiteY4" fmla="*/ 27450 h 1435442"/>
              <a:gd name="connsiteX5" fmla="*/ 1645319 w 3021543"/>
              <a:gd name="connsiteY5" fmla="*/ 28573 h 1435442"/>
              <a:gd name="connsiteX6" fmla="*/ 1243602 w 3021543"/>
              <a:gd name="connsiteY6" fmla="*/ 60008 h 1435442"/>
              <a:gd name="connsiteX7" fmla="*/ 753851 w 3021543"/>
              <a:gd name="connsiteY7" fmla="*/ 57763 h 1435442"/>
              <a:gd name="connsiteX8" fmla="*/ 465465 w 3021543"/>
              <a:gd name="connsiteY8" fmla="*/ 116142 h 1435442"/>
              <a:gd name="connsiteX9" fmla="*/ 546416 w 3021543"/>
              <a:gd name="connsiteY9" fmla="*/ 136351 h 1435442"/>
              <a:gd name="connsiteX10" fmla="*/ 689091 w 3021543"/>
              <a:gd name="connsiteY10" fmla="*/ 180136 h 1435442"/>
              <a:gd name="connsiteX11" fmla="*/ 704269 w 3021543"/>
              <a:gd name="connsiteY11" fmla="*/ 208203 h 1435442"/>
              <a:gd name="connsiteX12" fmla="*/ 683020 w 3021543"/>
              <a:gd name="connsiteY12" fmla="*/ 221675 h 1435442"/>
              <a:gd name="connsiteX13" fmla="*/ 621295 w 3021543"/>
              <a:gd name="connsiteY13" fmla="*/ 247496 h 1435442"/>
              <a:gd name="connsiteX14" fmla="*/ 848968 w 3021543"/>
              <a:gd name="connsiteY14" fmla="*/ 285668 h 1435442"/>
              <a:gd name="connsiteX15" fmla="*/ 768018 w 3021543"/>
              <a:gd name="connsiteY15" fmla="*/ 309244 h 1435442"/>
              <a:gd name="connsiteX16" fmla="*/ 684032 w 3021543"/>
              <a:gd name="connsiteY16" fmla="*/ 326085 h 1435442"/>
              <a:gd name="connsiteX17" fmla="*/ 592962 w 3021543"/>
              <a:gd name="connsiteY17" fmla="*/ 338434 h 1435442"/>
              <a:gd name="connsiteX18" fmla="*/ 509988 w 3021543"/>
              <a:gd name="connsiteY18" fmla="*/ 363133 h 1435442"/>
              <a:gd name="connsiteX19" fmla="*/ 726531 w 3021543"/>
              <a:gd name="connsiteY19" fmla="*/ 373237 h 1435442"/>
              <a:gd name="connsiteX20" fmla="*/ 614212 w 3021543"/>
              <a:gd name="connsiteY20" fmla="*/ 395691 h 1435442"/>
              <a:gd name="connsiteX21" fmla="*/ 522131 w 3021543"/>
              <a:gd name="connsiteY21" fmla="*/ 424881 h 1435442"/>
              <a:gd name="connsiteX22" fmla="*/ 457370 w 3021543"/>
              <a:gd name="connsiteY22" fmla="*/ 438353 h 1435442"/>
              <a:gd name="connsiteX23" fmla="*/ 388562 w 3021543"/>
              <a:gd name="connsiteY23" fmla="*/ 441721 h 1435442"/>
              <a:gd name="connsiteX24" fmla="*/ 372372 w 3021543"/>
              <a:gd name="connsiteY24" fmla="*/ 463052 h 1435442"/>
              <a:gd name="connsiteX25" fmla="*/ 393622 w 3021543"/>
              <a:gd name="connsiteY25" fmla="*/ 485506 h 1435442"/>
              <a:gd name="connsiteX26" fmla="*/ 426002 w 3021543"/>
              <a:gd name="connsiteY26" fmla="*/ 487751 h 1435442"/>
              <a:gd name="connsiteX27" fmla="*/ 619271 w 3021543"/>
              <a:gd name="connsiteY27" fmla="*/ 493365 h 1435442"/>
              <a:gd name="connsiteX28" fmla="*/ 0 w 3021543"/>
              <a:gd name="connsiteY28" fmla="*/ 542762 h 1435442"/>
              <a:gd name="connsiteX29" fmla="*/ 83986 w 3021543"/>
              <a:gd name="connsiteY29" fmla="*/ 573075 h 1435442"/>
              <a:gd name="connsiteX30" fmla="*/ 112319 w 3021543"/>
              <a:gd name="connsiteY30" fmla="*/ 656154 h 1435442"/>
              <a:gd name="connsiteX31" fmla="*/ 215531 w 3021543"/>
              <a:gd name="connsiteY31" fmla="*/ 703306 h 1435442"/>
              <a:gd name="connsiteX32" fmla="*/ 282315 w 3021543"/>
              <a:gd name="connsiteY32" fmla="*/ 720147 h 1435442"/>
              <a:gd name="connsiteX33" fmla="*/ 435109 w 3021543"/>
              <a:gd name="connsiteY33" fmla="*/ 744846 h 1435442"/>
              <a:gd name="connsiteX34" fmla="*/ 457370 w 3021543"/>
              <a:gd name="connsiteY34" fmla="*/ 785263 h 1435442"/>
              <a:gd name="connsiteX35" fmla="*/ 476596 w 3021543"/>
              <a:gd name="connsiteY35" fmla="*/ 830170 h 1435442"/>
              <a:gd name="connsiteX36" fmla="*/ 517071 w 3021543"/>
              <a:gd name="connsiteY36" fmla="*/ 859360 h 1435442"/>
              <a:gd name="connsiteX37" fmla="*/ 202377 w 3021543"/>
              <a:gd name="connsiteY37" fmla="*/ 854869 h 1435442"/>
              <a:gd name="connsiteX38" fmla="*/ 557546 w 3021543"/>
              <a:gd name="connsiteY38" fmla="*/ 949175 h 1435442"/>
              <a:gd name="connsiteX39" fmla="*/ 526178 w 3021543"/>
              <a:gd name="connsiteY39" fmla="*/ 986223 h 1435442"/>
              <a:gd name="connsiteX40" fmla="*/ 720459 w 3021543"/>
              <a:gd name="connsiteY40" fmla="*/ 1036744 h 1435442"/>
              <a:gd name="connsiteX41" fmla="*/ 616236 w 3021543"/>
              <a:gd name="connsiteY41" fmla="*/ 1042357 h 1435442"/>
              <a:gd name="connsiteX42" fmla="*/ 1222353 w 3021543"/>
              <a:gd name="connsiteY42" fmla="*/ 1253422 h 1435442"/>
              <a:gd name="connsiteX43" fmla="*/ 2087511 w 3021543"/>
              <a:gd name="connsiteY43" fmla="*/ 1406107 h 1435442"/>
              <a:gd name="connsiteX44" fmla="*/ 2425479 w 3021543"/>
              <a:gd name="connsiteY44" fmla="*/ 1435297 h 1435442"/>
              <a:gd name="connsiteX45" fmla="*/ 2809994 w 3021543"/>
              <a:gd name="connsiteY45" fmla="*/ 1426315 h 1435442"/>
              <a:gd name="connsiteX46" fmla="*/ 2953618 w 3021543"/>
              <a:gd name="connsiteY46" fmla="*/ 1417071 h 1435442"/>
              <a:gd name="connsiteX47" fmla="*/ 3021543 w 3021543"/>
              <a:gd name="connsiteY47" fmla="*/ 1407897 h 143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close/>
              </a:path>
            </a:pathLst>
          </a:custGeom>
          <a:solidFill>
            <a:schemeClr val="accent1">
              <a:alpha val="20000"/>
            </a:schemeClr>
          </a:solidFill>
          <a:ln w="32707"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26030E26-A86A-417A-AA64-699AA8DD3DA5}"/>
              </a:ext>
            </a:extLst>
          </p:cNvPr>
          <p:cNvSpPr>
            <a:spLocks noGrp="1"/>
          </p:cNvSpPr>
          <p:nvPr>
            <p:ph type="title"/>
          </p:nvPr>
        </p:nvSpPr>
        <p:spPr/>
        <p:txBody>
          <a:bodyPr>
            <a:normAutofit/>
          </a:bodyPr>
          <a:lstStyle>
            <a:lvl1pPr>
              <a:defRPr sz="4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D19CF97E-0E6E-41E9-B75B-0371E744D1E8}"/>
              </a:ext>
            </a:extLst>
          </p:cNvPr>
          <p:cNvSpPr>
            <a:spLocks noGrp="1"/>
          </p:cNvSpPr>
          <p:nvPr>
            <p:ph idx="1"/>
          </p:nvPr>
        </p:nvSpPr>
        <p:spPr>
          <a:xfrm>
            <a:off x="838200" y="2011680"/>
            <a:ext cx="10515600" cy="4160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70BAE770-8363-44CD-8A22-AB26C5C5361B}"/>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36E618F2-3B8E-4449-91E7-F8AA4960938F}"/>
              </a:ext>
            </a:extLst>
          </p:cNvPr>
          <p:cNvSpPr>
            <a:spLocks noGrp="1"/>
          </p:cNvSpPr>
          <p:nvPr>
            <p:ph type="ftr" sz="quarter" idx="11"/>
          </p:nvPr>
        </p:nvSpPr>
        <p:spPr/>
        <p:txBody>
          <a:bodyPr/>
          <a:lstStyle/>
          <a:p>
            <a:r>
              <a:rPr lang="en-US"/>
              <a:t>KIPHIC 2022</a:t>
            </a:r>
          </a:p>
        </p:txBody>
      </p:sp>
      <p:sp>
        <p:nvSpPr>
          <p:cNvPr id="6" name="Slide Number Placeholder 5">
            <a:extLst>
              <a:ext uri="{FF2B5EF4-FFF2-40B4-BE49-F238E27FC236}">
                <a16:creationId xmlns:a16="http://schemas.microsoft.com/office/drawing/2014/main" id="{063428F0-E5C2-42A1-AB2F-1A19FFAD19CF}"/>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14358898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Graphic 9" descr="Tag=AccentColor&#10;Flavor=Light&#10;Target=Fill">
            <a:extLst>
              <a:ext uri="{FF2B5EF4-FFF2-40B4-BE49-F238E27FC236}">
                <a16:creationId xmlns:a16="http://schemas.microsoft.com/office/drawing/2014/main" id="{DB2CE8D6-5B4E-4EBE-9ED5-A1DA7E2A5CDA}"/>
              </a:ext>
            </a:extLst>
          </p:cNvPr>
          <p:cNvSpPr/>
          <p:nvPr/>
        </p:nvSpPr>
        <p:spPr>
          <a:xfrm>
            <a:off x="7209816" y="0"/>
            <a:ext cx="4143984" cy="5747660"/>
          </a:xfrm>
          <a:custGeom>
            <a:avLst/>
            <a:gdLst>
              <a:gd name="connsiteX0" fmla="*/ 0 w 3843750"/>
              <a:gd name="connsiteY0" fmla="*/ 346 h 5956080"/>
              <a:gd name="connsiteX1" fmla="*/ 72373 w 3843750"/>
              <a:gd name="connsiteY1" fmla="*/ 2447534 h 5956080"/>
              <a:gd name="connsiteX2" fmla="*/ 145093 w 3843750"/>
              <a:gd name="connsiteY2" fmla="*/ 3878724 h 5956080"/>
              <a:gd name="connsiteX3" fmla="*/ 237897 w 3843750"/>
              <a:gd name="connsiteY3" fmla="*/ 4208041 h 5956080"/>
              <a:gd name="connsiteX4" fmla="*/ 281875 w 3843750"/>
              <a:gd name="connsiteY4" fmla="*/ 4677601 h 5956080"/>
              <a:gd name="connsiteX5" fmla="*/ 360135 w 3843750"/>
              <a:gd name="connsiteY5" fmla="*/ 5287407 h 5956080"/>
              <a:gd name="connsiteX6" fmla="*/ 414155 w 3843750"/>
              <a:gd name="connsiteY6" fmla="*/ 5817914 h 5956080"/>
              <a:gd name="connsiteX7" fmla="*/ 681487 w 3843750"/>
              <a:gd name="connsiteY7" fmla="*/ 5914873 h 5956080"/>
              <a:gd name="connsiteX8" fmla="*/ 892373 w 3843750"/>
              <a:gd name="connsiteY8" fmla="*/ 5605295 h 5956080"/>
              <a:gd name="connsiteX9" fmla="*/ 1027770 w 3843750"/>
              <a:gd name="connsiteY9" fmla="*/ 5804063 h 5956080"/>
              <a:gd name="connsiteX10" fmla="*/ 1200566 w 3843750"/>
              <a:gd name="connsiteY10" fmla="*/ 5527036 h 5956080"/>
              <a:gd name="connsiteX11" fmla="*/ 1348083 w 3843750"/>
              <a:gd name="connsiteY11" fmla="*/ 5363590 h 5956080"/>
              <a:gd name="connsiteX12" fmla="*/ 1425997 w 3843750"/>
              <a:gd name="connsiteY12" fmla="*/ 4800532 h 5956080"/>
              <a:gd name="connsiteX13" fmla="*/ 1517416 w 3843750"/>
              <a:gd name="connsiteY13" fmla="*/ 4640549 h 5956080"/>
              <a:gd name="connsiteX14" fmla="*/ 1569705 w 3843750"/>
              <a:gd name="connsiteY14" fmla="*/ 4803995 h 5956080"/>
              <a:gd name="connsiteX15" fmla="*/ 1530921 w 3843750"/>
              <a:gd name="connsiteY15" fmla="*/ 5433885 h 5956080"/>
              <a:gd name="connsiteX16" fmla="*/ 1614721 w 3843750"/>
              <a:gd name="connsiteY16" fmla="*/ 5319957 h 5956080"/>
              <a:gd name="connsiteX17" fmla="*/ 1800676 w 3843750"/>
              <a:gd name="connsiteY17" fmla="*/ 4608691 h 5956080"/>
              <a:gd name="connsiteX18" fmla="*/ 1918759 w 3843750"/>
              <a:gd name="connsiteY18" fmla="*/ 4486799 h 5956080"/>
              <a:gd name="connsiteX19" fmla="*/ 2009139 w 3843750"/>
              <a:gd name="connsiteY19" fmla="*/ 4715000 h 5956080"/>
              <a:gd name="connsiteX20" fmla="*/ 2135532 w 3843750"/>
              <a:gd name="connsiteY20" fmla="*/ 5321689 h 5956080"/>
              <a:gd name="connsiteX21" fmla="*/ 2209291 w 3843750"/>
              <a:gd name="connsiteY21" fmla="*/ 5028733 h 5956080"/>
              <a:gd name="connsiteX22" fmla="*/ 2501208 w 3843750"/>
              <a:gd name="connsiteY22" fmla="*/ 4457711 h 5956080"/>
              <a:gd name="connsiteX23" fmla="*/ 2695127 w 3843750"/>
              <a:gd name="connsiteY23" fmla="*/ 4973674 h 5956080"/>
              <a:gd name="connsiteX24" fmla="*/ 2825329 w 3843750"/>
              <a:gd name="connsiteY24" fmla="*/ 4563328 h 5956080"/>
              <a:gd name="connsiteX25" fmla="*/ 2904628 w 3843750"/>
              <a:gd name="connsiteY25" fmla="*/ 4466368 h 5956080"/>
              <a:gd name="connsiteX26" fmla="*/ 2922635 w 3843750"/>
              <a:gd name="connsiteY26" fmla="*/ 4519696 h 5956080"/>
              <a:gd name="connsiteX27" fmla="*/ 3089544 w 3843750"/>
              <a:gd name="connsiteY27" fmla="*/ 3606545 h 5956080"/>
              <a:gd name="connsiteX28" fmla="*/ 3150490 w 3843750"/>
              <a:gd name="connsiteY28" fmla="*/ 3989882 h 5956080"/>
              <a:gd name="connsiteX29" fmla="*/ 3755448 w 3843750"/>
              <a:gd name="connsiteY29" fmla="*/ 1538193 h 5956080"/>
              <a:gd name="connsiteX30" fmla="*/ 3850330 w 3843750"/>
              <a:gd name="connsiteY30" fmla="*/ 0 h 5956080"/>
              <a:gd name="connsiteX31" fmla="*/ 0 w 3843750"/>
              <a:gd name="connsiteY31" fmla="*/ 0 h 5956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843750" h="5956080">
                <a:moveTo>
                  <a:pt x="0" y="346"/>
                </a:moveTo>
                <a:cubicBezTo>
                  <a:pt x="12120" y="1234155"/>
                  <a:pt x="72720" y="2447534"/>
                  <a:pt x="72373" y="2447534"/>
                </a:cubicBezTo>
                <a:cubicBezTo>
                  <a:pt x="72720" y="2449265"/>
                  <a:pt x="114274" y="3641520"/>
                  <a:pt x="145093" y="3878724"/>
                </a:cubicBezTo>
                <a:cubicBezTo>
                  <a:pt x="176258" y="4119392"/>
                  <a:pt x="210194" y="3969797"/>
                  <a:pt x="237897" y="4208041"/>
                </a:cubicBezTo>
                <a:cubicBezTo>
                  <a:pt x="250017" y="4367677"/>
                  <a:pt x="237204" y="4527661"/>
                  <a:pt x="281875" y="4677601"/>
                </a:cubicBezTo>
                <a:cubicBezTo>
                  <a:pt x="278758" y="4908226"/>
                  <a:pt x="338319" y="5059552"/>
                  <a:pt x="360135" y="5287407"/>
                </a:cubicBezTo>
                <a:cubicBezTo>
                  <a:pt x="370177" y="5468860"/>
                  <a:pt x="348015" y="5649274"/>
                  <a:pt x="414155" y="5817914"/>
                </a:cubicBezTo>
                <a:cubicBezTo>
                  <a:pt x="467137" y="5947770"/>
                  <a:pt x="534662" y="6049578"/>
                  <a:pt x="681487" y="5914873"/>
                </a:cubicBezTo>
                <a:cubicBezTo>
                  <a:pt x="680448" y="5747964"/>
                  <a:pt x="925963" y="5772897"/>
                  <a:pt x="892373" y="5605295"/>
                </a:cubicBezTo>
                <a:cubicBezTo>
                  <a:pt x="1003184" y="5641309"/>
                  <a:pt x="945009" y="5759046"/>
                  <a:pt x="1027770" y="5804063"/>
                </a:cubicBezTo>
                <a:cubicBezTo>
                  <a:pt x="1099105" y="5719915"/>
                  <a:pt x="1051664" y="5551968"/>
                  <a:pt x="1200566" y="5527036"/>
                </a:cubicBezTo>
                <a:cubicBezTo>
                  <a:pt x="1352931" y="5564088"/>
                  <a:pt x="1336655" y="5453970"/>
                  <a:pt x="1348083" y="5363590"/>
                </a:cubicBezTo>
                <a:cubicBezTo>
                  <a:pt x="1370938" y="5149586"/>
                  <a:pt x="1389291" y="5009687"/>
                  <a:pt x="1425997" y="4800532"/>
                </a:cubicBezTo>
                <a:cubicBezTo>
                  <a:pt x="1436385" y="4748243"/>
                  <a:pt x="1415608" y="4628775"/>
                  <a:pt x="1517416" y="4640549"/>
                </a:cubicBezTo>
                <a:cubicBezTo>
                  <a:pt x="1596022" y="4651976"/>
                  <a:pt x="1566242" y="4746512"/>
                  <a:pt x="1569705" y="4803995"/>
                </a:cubicBezTo>
                <a:cubicBezTo>
                  <a:pt x="1600177" y="5128809"/>
                  <a:pt x="1532998" y="5109763"/>
                  <a:pt x="1530921" y="5433885"/>
                </a:cubicBezTo>
                <a:cubicBezTo>
                  <a:pt x="1530574" y="5446697"/>
                  <a:pt x="1580786" y="5458125"/>
                  <a:pt x="1614721" y="5319957"/>
                </a:cubicBezTo>
                <a:cubicBezTo>
                  <a:pt x="1681208" y="5047432"/>
                  <a:pt x="1760507" y="4832736"/>
                  <a:pt x="1800676" y="4608691"/>
                </a:cubicBezTo>
                <a:cubicBezTo>
                  <a:pt x="1848463" y="4656824"/>
                  <a:pt x="1889671" y="4439704"/>
                  <a:pt x="1918759" y="4486799"/>
                </a:cubicBezTo>
                <a:cubicBezTo>
                  <a:pt x="1932264" y="4566098"/>
                  <a:pt x="1956503" y="4642626"/>
                  <a:pt x="2009139" y="4715000"/>
                </a:cubicBezTo>
                <a:cubicBezTo>
                  <a:pt x="2054502" y="4933851"/>
                  <a:pt x="2004983" y="5137812"/>
                  <a:pt x="2135532" y="5321689"/>
                </a:cubicBezTo>
                <a:cubicBezTo>
                  <a:pt x="2135532" y="5321689"/>
                  <a:pt x="2137610" y="5265245"/>
                  <a:pt x="2209291" y="5028733"/>
                </a:cubicBezTo>
                <a:cubicBezTo>
                  <a:pt x="2267120" y="4838277"/>
                  <a:pt x="2341225" y="4936622"/>
                  <a:pt x="2501208" y="4457711"/>
                </a:cubicBezTo>
                <a:cubicBezTo>
                  <a:pt x="2545186" y="4641934"/>
                  <a:pt x="2446495" y="4877753"/>
                  <a:pt x="2695127" y="4973674"/>
                </a:cubicBezTo>
                <a:cubicBezTo>
                  <a:pt x="2743260" y="4833775"/>
                  <a:pt x="2706208" y="4662365"/>
                  <a:pt x="2825329" y="4563328"/>
                </a:cubicBezTo>
                <a:cubicBezTo>
                  <a:pt x="2859958" y="4534586"/>
                  <a:pt x="2884890" y="4501689"/>
                  <a:pt x="2904628" y="4466368"/>
                </a:cubicBezTo>
                <a:cubicBezTo>
                  <a:pt x="2910515" y="4484375"/>
                  <a:pt x="2916749" y="4503074"/>
                  <a:pt x="2922635" y="4519696"/>
                </a:cubicBezTo>
                <a:cubicBezTo>
                  <a:pt x="2946529" y="4491647"/>
                  <a:pt x="3082618" y="3784882"/>
                  <a:pt x="3089544" y="3606545"/>
                </a:cubicBezTo>
                <a:cubicBezTo>
                  <a:pt x="3124172" y="3733285"/>
                  <a:pt x="3150490" y="3989882"/>
                  <a:pt x="3150490" y="3989882"/>
                </a:cubicBezTo>
                <a:cubicBezTo>
                  <a:pt x="3150490" y="3989882"/>
                  <a:pt x="3300085" y="3936900"/>
                  <a:pt x="3755448" y="1538193"/>
                </a:cubicBezTo>
                <a:cubicBezTo>
                  <a:pt x="3791461" y="1348775"/>
                  <a:pt x="3824704" y="697762"/>
                  <a:pt x="3850330" y="0"/>
                </a:cubicBezTo>
                <a:lnTo>
                  <a:pt x="0" y="0"/>
                </a:lnTo>
                <a:close/>
              </a:path>
            </a:pathLst>
          </a:custGeom>
          <a:solidFill>
            <a:schemeClr val="accent1">
              <a:alpha val="20000"/>
            </a:schemeClr>
          </a:solidFill>
          <a:ln w="32707"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64AD5705-B027-4C44-B38A-60296E29EB12}"/>
              </a:ext>
            </a:extLst>
          </p:cNvPr>
          <p:cNvSpPr>
            <a:spLocks noGrp="1"/>
          </p:cNvSpPr>
          <p:nvPr>
            <p:ph type="title"/>
          </p:nvPr>
        </p:nvSpPr>
        <p:spPr>
          <a:xfrm>
            <a:off x="831850" y="1078991"/>
            <a:ext cx="5266944" cy="3136392"/>
          </a:xfrm>
        </p:spPr>
        <p:txBody>
          <a:bodyPr anchor="b">
            <a:normAutofit/>
          </a:bodyPr>
          <a:lstStyle>
            <a:lvl1pPr>
              <a:defRPr sz="48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BE8BBAC4-9088-44CF-BA2D-B8DD24FB5274}"/>
              </a:ext>
            </a:extLst>
          </p:cNvPr>
          <p:cNvSpPr>
            <a:spLocks noGrp="1"/>
          </p:cNvSpPr>
          <p:nvPr>
            <p:ph type="body" idx="1"/>
          </p:nvPr>
        </p:nvSpPr>
        <p:spPr>
          <a:xfrm>
            <a:off x="831850" y="4279392"/>
            <a:ext cx="5266944" cy="1500187"/>
          </a:xfrm>
        </p:spPr>
        <p:txBody>
          <a:bodyPr/>
          <a:lstStyle>
            <a:lvl1pPr marL="0" indent="0">
              <a:buNone/>
              <a:defRPr sz="2400" cap="all" baseline="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793FB3F-D2A6-4919-B57B-C08861D46303}"/>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989049E0-6BE5-43FA-A4D4-ACAFC871A79F}"/>
              </a:ext>
            </a:extLst>
          </p:cNvPr>
          <p:cNvSpPr>
            <a:spLocks noGrp="1"/>
          </p:cNvSpPr>
          <p:nvPr>
            <p:ph type="ftr" sz="quarter" idx="11"/>
          </p:nvPr>
        </p:nvSpPr>
        <p:spPr/>
        <p:txBody>
          <a:bodyPr/>
          <a:lstStyle/>
          <a:p>
            <a:r>
              <a:rPr lang="en-US"/>
              <a:t>KIPHIC 2022</a:t>
            </a:r>
          </a:p>
        </p:txBody>
      </p:sp>
      <p:sp>
        <p:nvSpPr>
          <p:cNvPr id="6" name="Slide Number Placeholder 5">
            <a:extLst>
              <a:ext uri="{FF2B5EF4-FFF2-40B4-BE49-F238E27FC236}">
                <a16:creationId xmlns:a16="http://schemas.microsoft.com/office/drawing/2014/main" id="{ADF8C28D-1479-4F15-B906-0AEBBCCA8CFA}"/>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5337303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Shape 7" descr="Tag=AccentColor&#10;Flavor=Light&#10;Target=Fill">
            <a:extLst>
              <a:ext uri="{FF2B5EF4-FFF2-40B4-BE49-F238E27FC236}">
                <a16:creationId xmlns:a16="http://schemas.microsoft.com/office/drawing/2014/main" id="{FD51F360-8860-4FB5-A0A5-773473DD8B39}"/>
              </a:ext>
            </a:extLst>
          </p:cNvPr>
          <p:cNvSpPr/>
          <p:nvPr/>
        </p:nvSpPr>
        <p:spPr>
          <a:xfrm flipH="1">
            <a:off x="1" y="315111"/>
            <a:ext cx="3021543" cy="1435442"/>
          </a:xfrm>
          <a:custGeom>
            <a:avLst/>
            <a:gdLst>
              <a:gd name="connsiteX0" fmla="*/ 3021543 w 3021543"/>
              <a:gd name="connsiteY0" fmla="*/ 0 h 1435442"/>
              <a:gd name="connsiteX1" fmla="*/ 2963800 w 3021543"/>
              <a:gd name="connsiteY1" fmla="*/ 7242 h 1435442"/>
              <a:gd name="connsiteX2" fmla="*/ 2793803 w 3021543"/>
              <a:gd name="connsiteY2" fmla="*/ 24082 h 1435442"/>
              <a:gd name="connsiteX3" fmla="*/ 2414348 w 3021543"/>
              <a:gd name="connsiteY3" fmla="*/ 29696 h 1435442"/>
              <a:gd name="connsiteX4" fmla="*/ 2091558 w 3021543"/>
              <a:gd name="connsiteY4" fmla="*/ 27450 h 1435442"/>
              <a:gd name="connsiteX5" fmla="*/ 1645319 w 3021543"/>
              <a:gd name="connsiteY5" fmla="*/ 28573 h 1435442"/>
              <a:gd name="connsiteX6" fmla="*/ 1243602 w 3021543"/>
              <a:gd name="connsiteY6" fmla="*/ 60008 h 1435442"/>
              <a:gd name="connsiteX7" fmla="*/ 753851 w 3021543"/>
              <a:gd name="connsiteY7" fmla="*/ 57763 h 1435442"/>
              <a:gd name="connsiteX8" fmla="*/ 465465 w 3021543"/>
              <a:gd name="connsiteY8" fmla="*/ 116142 h 1435442"/>
              <a:gd name="connsiteX9" fmla="*/ 546416 w 3021543"/>
              <a:gd name="connsiteY9" fmla="*/ 136351 h 1435442"/>
              <a:gd name="connsiteX10" fmla="*/ 689091 w 3021543"/>
              <a:gd name="connsiteY10" fmla="*/ 180136 h 1435442"/>
              <a:gd name="connsiteX11" fmla="*/ 704269 w 3021543"/>
              <a:gd name="connsiteY11" fmla="*/ 208203 h 1435442"/>
              <a:gd name="connsiteX12" fmla="*/ 683020 w 3021543"/>
              <a:gd name="connsiteY12" fmla="*/ 221675 h 1435442"/>
              <a:gd name="connsiteX13" fmla="*/ 621295 w 3021543"/>
              <a:gd name="connsiteY13" fmla="*/ 247496 h 1435442"/>
              <a:gd name="connsiteX14" fmla="*/ 848968 w 3021543"/>
              <a:gd name="connsiteY14" fmla="*/ 285668 h 1435442"/>
              <a:gd name="connsiteX15" fmla="*/ 768018 w 3021543"/>
              <a:gd name="connsiteY15" fmla="*/ 309244 h 1435442"/>
              <a:gd name="connsiteX16" fmla="*/ 684032 w 3021543"/>
              <a:gd name="connsiteY16" fmla="*/ 326085 h 1435442"/>
              <a:gd name="connsiteX17" fmla="*/ 592962 w 3021543"/>
              <a:gd name="connsiteY17" fmla="*/ 338434 h 1435442"/>
              <a:gd name="connsiteX18" fmla="*/ 509988 w 3021543"/>
              <a:gd name="connsiteY18" fmla="*/ 363133 h 1435442"/>
              <a:gd name="connsiteX19" fmla="*/ 726531 w 3021543"/>
              <a:gd name="connsiteY19" fmla="*/ 373237 h 1435442"/>
              <a:gd name="connsiteX20" fmla="*/ 614212 w 3021543"/>
              <a:gd name="connsiteY20" fmla="*/ 395691 h 1435442"/>
              <a:gd name="connsiteX21" fmla="*/ 522131 w 3021543"/>
              <a:gd name="connsiteY21" fmla="*/ 424881 h 1435442"/>
              <a:gd name="connsiteX22" fmla="*/ 457370 w 3021543"/>
              <a:gd name="connsiteY22" fmla="*/ 438353 h 1435442"/>
              <a:gd name="connsiteX23" fmla="*/ 388562 w 3021543"/>
              <a:gd name="connsiteY23" fmla="*/ 441721 h 1435442"/>
              <a:gd name="connsiteX24" fmla="*/ 372372 w 3021543"/>
              <a:gd name="connsiteY24" fmla="*/ 463052 h 1435442"/>
              <a:gd name="connsiteX25" fmla="*/ 393622 w 3021543"/>
              <a:gd name="connsiteY25" fmla="*/ 485506 h 1435442"/>
              <a:gd name="connsiteX26" fmla="*/ 426002 w 3021543"/>
              <a:gd name="connsiteY26" fmla="*/ 487751 h 1435442"/>
              <a:gd name="connsiteX27" fmla="*/ 619271 w 3021543"/>
              <a:gd name="connsiteY27" fmla="*/ 493365 h 1435442"/>
              <a:gd name="connsiteX28" fmla="*/ 0 w 3021543"/>
              <a:gd name="connsiteY28" fmla="*/ 542762 h 1435442"/>
              <a:gd name="connsiteX29" fmla="*/ 83986 w 3021543"/>
              <a:gd name="connsiteY29" fmla="*/ 573075 h 1435442"/>
              <a:gd name="connsiteX30" fmla="*/ 112319 w 3021543"/>
              <a:gd name="connsiteY30" fmla="*/ 656154 h 1435442"/>
              <a:gd name="connsiteX31" fmla="*/ 215531 w 3021543"/>
              <a:gd name="connsiteY31" fmla="*/ 703306 h 1435442"/>
              <a:gd name="connsiteX32" fmla="*/ 282315 w 3021543"/>
              <a:gd name="connsiteY32" fmla="*/ 720147 h 1435442"/>
              <a:gd name="connsiteX33" fmla="*/ 435109 w 3021543"/>
              <a:gd name="connsiteY33" fmla="*/ 744846 h 1435442"/>
              <a:gd name="connsiteX34" fmla="*/ 457370 w 3021543"/>
              <a:gd name="connsiteY34" fmla="*/ 785263 h 1435442"/>
              <a:gd name="connsiteX35" fmla="*/ 476596 w 3021543"/>
              <a:gd name="connsiteY35" fmla="*/ 830170 h 1435442"/>
              <a:gd name="connsiteX36" fmla="*/ 517071 w 3021543"/>
              <a:gd name="connsiteY36" fmla="*/ 859360 h 1435442"/>
              <a:gd name="connsiteX37" fmla="*/ 202377 w 3021543"/>
              <a:gd name="connsiteY37" fmla="*/ 854869 h 1435442"/>
              <a:gd name="connsiteX38" fmla="*/ 557546 w 3021543"/>
              <a:gd name="connsiteY38" fmla="*/ 949175 h 1435442"/>
              <a:gd name="connsiteX39" fmla="*/ 526178 w 3021543"/>
              <a:gd name="connsiteY39" fmla="*/ 986223 h 1435442"/>
              <a:gd name="connsiteX40" fmla="*/ 720459 w 3021543"/>
              <a:gd name="connsiteY40" fmla="*/ 1036744 h 1435442"/>
              <a:gd name="connsiteX41" fmla="*/ 616236 w 3021543"/>
              <a:gd name="connsiteY41" fmla="*/ 1042357 h 1435442"/>
              <a:gd name="connsiteX42" fmla="*/ 1222353 w 3021543"/>
              <a:gd name="connsiteY42" fmla="*/ 1253422 h 1435442"/>
              <a:gd name="connsiteX43" fmla="*/ 2087511 w 3021543"/>
              <a:gd name="connsiteY43" fmla="*/ 1406107 h 1435442"/>
              <a:gd name="connsiteX44" fmla="*/ 2425479 w 3021543"/>
              <a:gd name="connsiteY44" fmla="*/ 1435297 h 1435442"/>
              <a:gd name="connsiteX45" fmla="*/ 2809994 w 3021543"/>
              <a:gd name="connsiteY45" fmla="*/ 1426315 h 1435442"/>
              <a:gd name="connsiteX46" fmla="*/ 2953618 w 3021543"/>
              <a:gd name="connsiteY46" fmla="*/ 1417071 h 1435442"/>
              <a:gd name="connsiteX47" fmla="*/ 3021543 w 3021543"/>
              <a:gd name="connsiteY47" fmla="*/ 1407897 h 143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close/>
              </a:path>
            </a:pathLst>
          </a:custGeom>
          <a:solidFill>
            <a:schemeClr val="accent1">
              <a:alpha val="20000"/>
            </a:schemeClr>
          </a:solidFill>
          <a:ln w="32707"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D2A77EC9-372A-4ECA-9088-780532AF057F}"/>
              </a:ext>
            </a:extLst>
          </p:cNvPr>
          <p:cNvSpPr>
            <a:spLocks noGrp="1"/>
          </p:cNvSpPr>
          <p:nvPr>
            <p:ph type="title"/>
          </p:nvPr>
        </p:nvSpPr>
        <p:spPr/>
        <p:txBody>
          <a:bodyPr>
            <a:normAutofit/>
          </a:bodyPr>
          <a:lstStyle>
            <a:lvl1pPr>
              <a:defRPr sz="4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7C882CE-1B27-414A-9B06-AA5D2DB683BA}"/>
              </a:ext>
            </a:extLst>
          </p:cNvPr>
          <p:cNvSpPr>
            <a:spLocks noGrp="1"/>
          </p:cNvSpPr>
          <p:nvPr>
            <p:ph sz="half" idx="1"/>
          </p:nvPr>
        </p:nvSpPr>
        <p:spPr>
          <a:xfrm>
            <a:off x="838200" y="2011680"/>
            <a:ext cx="4937760" cy="4160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A0397E60-5D92-4530-96D1-FC09AF3C2742}"/>
              </a:ext>
            </a:extLst>
          </p:cNvPr>
          <p:cNvSpPr>
            <a:spLocks noGrp="1"/>
          </p:cNvSpPr>
          <p:nvPr>
            <p:ph sz="half" idx="2"/>
          </p:nvPr>
        </p:nvSpPr>
        <p:spPr>
          <a:xfrm>
            <a:off x="6419088" y="2011680"/>
            <a:ext cx="4937760" cy="4160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034240FE-0C6A-47E9-9B0A-7B3C60877372}"/>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8671AE1B-BB18-4C7E-AA77-3A4D401A5F35}"/>
              </a:ext>
            </a:extLst>
          </p:cNvPr>
          <p:cNvSpPr>
            <a:spLocks noGrp="1"/>
          </p:cNvSpPr>
          <p:nvPr>
            <p:ph type="ftr" sz="quarter" idx="11"/>
          </p:nvPr>
        </p:nvSpPr>
        <p:spPr/>
        <p:txBody>
          <a:bodyPr/>
          <a:lstStyle/>
          <a:p>
            <a:r>
              <a:rPr lang="en-US"/>
              <a:t>KIPHIC 2022</a:t>
            </a:r>
          </a:p>
        </p:txBody>
      </p:sp>
      <p:sp>
        <p:nvSpPr>
          <p:cNvPr id="7" name="Slide Number Placeholder 6">
            <a:extLst>
              <a:ext uri="{FF2B5EF4-FFF2-40B4-BE49-F238E27FC236}">
                <a16:creationId xmlns:a16="http://schemas.microsoft.com/office/drawing/2014/main" id="{76FA7B1D-FEDD-4E29-A352-29E5F498B323}"/>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25523387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Shape 9" descr="Tag=AccentColor&#10;Flavor=Light&#10;Target=Fill">
            <a:extLst>
              <a:ext uri="{FF2B5EF4-FFF2-40B4-BE49-F238E27FC236}">
                <a16:creationId xmlns:a16="http://schemas.microsoft.com/office/drawing/2014/main" id="{527D753D-3426-457C-9082-B92894509EC0}"/>
              </a:ext>
            </a:extLst>
          </p:cNvPr>
          <p:cNvSpPr/>
          <p:nvPr/>
        </p:nvSpPr>
        <p:spPr>
          <a:xfrm flipH="1">
            <a:off x="1" y="315111"/>
            <a:ext cx="3021543" cy="1435442"/>
          </a:xfrm>
          <a:custGeom>
            <a:avLst/>
            <a:gdLst>
              <a:gd name="connsiteX0" fmla="*/ 3021543 w 3021543"/>
              <a:gd name="connsiteY0" fmla="*/ 0 h 1435442"/>
              <a:gd name="connsiteX1" fmla="*/ 2963800 w 3021543"/>
              <a:gd name="connsiteY1" fmla="*/ 7242 h 1435442"/>
              <a:gd name="connsiteX2" fmla="*/ 2793803 w 3021543"/>
              <a:gd name="connsiteY2" fmla="*/ 24082 h 1435442"/>
              <a:gd name="connsiteX3" fmla="*/ 2414348 w 3021543"/>
              <a:gd name="connsiteY3" fmla="*/ 29696 h 1435442"/>
              <a:gd name="connsiteX4" fmla="*/ 2091558 w 3021543"/>
              <a:gd name="connsiteY4" fmla="*/ 27450 h 1435442"/>
              <a:gd name="connsiteX5" fmla="*/ 1645319 w 3021543"/>
              <a:gd name="connsiteY5" fmla="*/ 28573 h 1435442"/>
              <a:gd name="connsiteX6" fmla="*/ 1243602 w 3021543"/>
              <a:gd name="connsiteY6" fmla="*/ 60008 h 1435442"/>
              <a:gd name="connsiteX7" fmla="*/ 753851 w 3021543"/>
              <a:gd name="connsiteY7" fmla="*/ 57763 h 1435442"/>
              <a:gd name="connsiteX8" fmla="*/ 465465 w 3021543"/>
              <a:gd name="connsiteY8" fmla="*/ 116142 h 1435442"/>
              <a:gd name="connsiteX9" fmla="*/ 546416 w 3021543"/>
              <a:gd name="connsiteY9" fmla="*/ 136351 h 1435442"/>
              <a:gd name="connsiteX10" fmla="*/ 689091 w 3021543"/>
              <a:gd name="connsiteY10" fmla="*/ 180136 h 1435442"/>
              <a:gd name="connsiteX11" fmla="*/ 704269 w 3021543"/>
              <a:gd name="connsiteY11" fmla="*/ 208203 h 1435442"/>
              <a:gd name="connsiteX12" fmla="*/ 683020 w 3021543"/>
              <a:gd name="connsiteY12" fmla="*/ 221675 h 1435442"/>
              <a:gd name="connsiteX13" fmla="*/ 621295 w 3021543"/>
              <a:gd name="connsiteY13" fmla="*/ 247496 h 1435442"/>
              <a:gd name="connsiteX14" fmla="*/ 848968 w 3021543"/>
              <a:gd name="connsiteY14" fmla="*/ 285668 h 1435442"/>
              <a:gd name="connsiteX15" fmla="*/ 768018 w 3021543"/>
              <a:gd name="connsiteY15" fmla="*/ 309244 h 1435442"/>
              <a:gd name="connsiteX16" fmla="*/ 684032 w 3021543"/>
              <a:gd name="connsiteY16" fmla="*/ 326085 h 1435442"/>
              <a:gd name="connsiteX17" fmla="*/ 592962 w 3021543"/>
              <a:gd name="connsiteY17" fmla="*/ 338434 h 1435442"/>
              <a:gd name="connsiteX18" fmla="*/ 509988 w 3021543"/>
              <a:gd name="connsiteY18" fmla="*/ 363133 h 1435442"/>
              <a:gd name="connsiteX19" fmla="*/ 726531 w 3021543"/>
              <a:gd name="connsiteY19" fmla="*/ 373237 h 1435442"/>
              <a:gd name="connsiteX20" fmla="*/ 614212 w 3021543"/>
              <a:gd name="connsiteY20" fmla="*/ 395691 h 1435442"/>
              <a:gd name="connsiteX21" fmla="*/ 522131 w 3021543"/>
              <a:gd name="connsiteY21" fmla="*/ 424881 h 1435442"/>
              <a:gd name="connsiteX22" fmla="*/ 457370 w 3021543"/>
              <a:gd name="connsiteY22" fmla="*/ 438353 h 1435442"/>
              <a:gd name="connsiteX23" fmla="*/ 388562 w 3021543"/>
              <a:gd name="connsiteY23" fmla="*/ 441721 h 1435442"/>
              <a:gd name="connsiteX24" fmla="*/ 372372 w 3021543"/>
              <a:gd name="connsiteY24" fmla="*/ 463052 h 1435442"/>
              <a:gd name="connsiteX25" fmla="*/ 393622 w 3021543"/>
              <a:gd name="connsiteY25" fmla="*/ 485506 h 1435442"/>
              <a:gd name="connsiteX26" fmla="*/ 426002 w 3021543"/>
              <a:gd name="connsiteY26" fmla="*/ 487751 h 1435442"/>
              <a:gd name="connsiteX27" fmla="*/ 619271 w 3021543"/>
              <a:gd name="connsiteY27" fmla="*/ 493365 h 1435442"/>
              <a:gd name="connsiteX28" fmla="*/ 0 w 3021543"/>
              <a:gd name="connsiteY28" fmla="*/ 542762 h 1435442"/>
              <a:gd name="connsiteX29" fmla="*/ 83986 w 3021543"/>
              <a:gd name="connsiteY29" fmla="*/ 573075 h 1435442"/>
              <a:gd name="connsiteX30" fmla="*/ 112319 w 3021543"/>
              <a:gd name="connsiteY30" fmla="*/ 656154 h 1435442"/>
              <a:gd name="connsiteX31" fmla="*/ 215531 w 3021543"/>
              <a:gd name="connsiteY31" fmla="*/ 703306 h 1435442"/>
              <a:gd name="connsiteX32" fmla="*/ 282315 w 3021543"/>
              <a:gd name="connsiteY32" fmla="*/ 720147 h 1435442"/>
              <a:gd name="connsiteX33" fmla="*/ 435109 w 3021543"/>
              <a:gd name="connsiteY33" fmla="*/ 744846 h 1435442"/>
              <a:gd name="connsiteX34" fmla="*/ 457370 w 3021543"/>
              <a:gd name="connsiteY34" fmla="*/ 785263 h 1435442"/>
              <a:gd name="connsiteX35" fmla="*/ 476596 w 3021543"/>
              <a:gd name="connsiteY35" fmla="*/ 830170 h 1435442"/>
              <a:gd name="connsiteX36" fmla="*/ 517071 w 3021543"/>
              <a:gd name="connsiteY36" fmla="*/ 859360 h 1435442"/>
              <a:gd name="connsiteX37" fmla="*/ 202377 w 3021543"/>
              <a:gd name="connsiteY37" fmla="*/ 854869 h 1435442"/>
              <a:gd name="connsiteX38" fmla="*/ 557546 w 3021543"/>
              <a:gd name="connsiteY38" fmla="*/ 949175 h 1435442"/>
              <a:gd name="connsiteX39" fmla="*/ 526178 w 3021543"/>
              <a:gd name="connsiteY39" fmla="*/ 986223 h 1435442"/>
              <a:gd name="connsiteX40" fmla="*/ 720459 w 3021543"/>
              <a:gd name="connsiteY40" fmla="*/ 1036744 h 1435442"/>
              <a:gd name="connsiteX41" fmla="*/ 616236 w 3021543"/>
              <a:gd name="connsiteY41" fmla="*/ 1042357 h 1435442"/>
              <a:gd name="connsiteX42" fmla="*/ 1222353 w 3021543"/>
              <a:gd name="connsiteY42" fmla="*/ 1253422 h 1435442"/>
              <a:gd name="connsiteX43" fmla="*/ 2087511 w 3021543"/>
              <a:gd name="connsiteY43" fmla="*/ 1406107 h 1435442"/>
              <a:gd name="connsiteX44" fmla="*/ 2425479 w 3021543"/>
              <a:gd name="connsiteY44" fmla="*/ 1435297 h 1435442"/>
              <a:gd name="connsiteX45" fmla="*/ 2809994 w 3021543"/>
              <a:gd name="connsiteY45" fmla="*/ 1426315 h 1435442"/>
              <a:gd name="connsiteX46" fmla="*/ 2953618 w 3021543"/>
              <a:gd name="connsiteY46" fmla="*/ 1417071 h 1435442"/>
              <a:gd name="connsiteX47" fmla="*/ 3021543 w 3021543"/>
              <a:gd name="connsiteY47" fmla="*/ 1407897 h 143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close/>
              </a:path>
            </a:pathLst>
          </a:custGeom>
          <a:solidFill>
            <a:schemeClr val="accent1">
              <a:alpha val="20000"/>
            </a:schemeClr>
          </a:solidFill>
          <a:ln w="32707"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164D2B94-0682-4185-BCE3-89AF214A4FA8}"/>
              </a:ext>
            </a:extLst>
          </p:cNvPr>
          <p:cNvSpPr>
            <a:spLocks noGrp="1"/>
          </p:cNvSpPr>
          <p:nvPr>
            <p:ph type="title"/>
          </p:nvPr>
        </p:nvSpPr>
        <p:spPr>
          <a:xfrm>
            <a:off x="839788" y="365125"/>
            <a:ext cx="10515600" cy="1325563"/>
          </a:xfrm>
        </p:spPr>
        <p:txBody>
          <a:bodyPr>
            <a:normAutofit/>
          </a:bodyPr>
          <a:lstStyle>
            <a:lvl1pPr>
              <a:defRPr sz="4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8D65C47E-B85E-4B3E-A669-DEEC7F5DF2FB}"/>
              </a:ext>
            </a:extLst>
          </p:cNvPr>
          <p:cNvSpPr>
            <a:spLocks noGrp="1"/>
          </p:cNvSpPr>
          <p:nvPr>
            <p:ph type="body" idx="1"/>
          </p:nvPr>
        </p:nvSpPr>
        <p:spPr>
          <a:xfrm>
            <a:off x="839788" y="2011680"/>
            <a:ext cx="4937760" cy="950976"/>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324517F-FE8C-49AD-9A52-0F4301052699}"/>
              </a:ext>
            </a:extLst>
          </p:cNvPr>
          <p:cNvSpPr>
            <a:spLocks noGrp="1"/>
          </p:cNvSpPr>
          <p:nvPr>
            <p:ph sz="half" idx="2"/>
          </p:nvPr>
        </p:nvSpPr>
        <p:spPr>
          <a:xfrm>
            <a:off x="839788" y="3127248"/>
            <a:ext cx="4937760" cy="30632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C80C73EC-7117-4DC2-9075-14102F2E282B}"/>
              </a:ext>
            </a:extLst>
          </p:cNvPr>
          <p:cNvSpPr>
            <a:spLocks noGrp="1"/>
          </p:cNvSpPr>
          <p:nvPr>
            <p:ph type="body" sz="quarter" idx="3"/>
          </p:nvPr>
        </p:nvSpPr>
        <p:spPr>
          <a:xfrm>
            <a:off x="6419088" y="2011680"/>
            <a:ext cx="4937760" cy="950976"/>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DD9A323-865B-4177-8F98-9BA304E022E0}"/>
              </a:ext>
            </a:extLst>
          </p:cNvPr>
          <p:cNvSpPr>
            <a:spLocks noGrp="1"/>
          </p:cNvSpPr>
          <p:nvPr>
            <p:ph sz="quarter" idx="4"/>
          </p:nvPr>
        </p:nvSpPr>
        <p:spPr>
          <a:xfrm>
            <a:off x="6419088" y="3127248"/>
            <a:ext cx="4937760" cy="30632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2AA4E5D6-7075-4584-BD43-D966F0B58E6D}"/>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8C38B83D-8A05-4F3C-A409-1602C9630750}"/>
              </a:ext>
            </a:extLst>
          </p:cNvPr>
          <p:cNvSpPr>
            <a:spLocks noGrp="1"/>
          </p:cNvSpPr>
          <p:nvPr>
            <p:ph type="ftr" sz="quarter" idx="11"/>
          </p:nvPr>
        </p:nvSpPr>
        <p:spPr/>
        <p:txBody>
          <a:bodyPr/>
          <a:lstStyle/>
          <a:p>
            <a:r>
              <a:rPr lang="en-US"/>
              <a:t>KIPHIC 2022</a:t>
            </a:r>
          </a:p>
        </p:txBody>
      </p:sp>
      <p:sp>
        <p:nvSpPr>
          <p:cNvPr id="9" name="Slide Number Placeholder 8">
            <a:extLst>
              <a:ext uri="{FF2B5EF4-FFF2-40B4-BE49-F238E27FC236}">
                <a16:creationId xmlns:a16="http://schemas.microsoft.com/office/drawing/2014/main" id="{BAD250E7-8A73-449C-A140-A2A2582D7F33}"/>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30957026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Graphic 1" descr="Tag=AccentColor&#10;Flavor=Light&#10;Target=Fill">
            <a:extLst>
              <a:ext uri="{FF2B5EF4-FFF2-40B4-BE49-F238E27FC236}">
                <a16:creationId xmlns:a16="http://schemas.microsoft.com/office/drawing/2014/main" id="{AAFBE1F6-FC6D-4C3D-9AC3-97028E6F18C7}"/>
              </a:ext>
            </a:extLst>
          </p:cNvPr>
          <p:cNvSpPr/>
          <p:nvPr/>
        </p:nvSpPr>
        <p:spPr>
          <a:xfrm rot="10800000" flipV="1">
            <a:off x="1969639" y="181596"/>
            <a:ext cx="8252722" cy="6022258"/>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accent1">
              <a:alpha val="2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192825A4-268B-4301-8432-F9E9B2661AEC}"/>
              </a:ext>
            </a:extLst>
          </p:cNvPr>
          <p:cNvSpPr>
            <a:spLocks noGrp="1"/>
          </p:cNvSpPr>
          <p:nvPr>
            <p:ph type="title"/>
          </p:nvPr>
        </p:nvSpPr>
        <p:spPr>
          <a:xfrm>
            <a:off x="2843784" y="1572768"/>
            <a:ext cx="6501384" cy="4096512"/>
          </a:xfrm>
        </p:spPr>
        <p:txBody>
          <a:bodyPr>
            <a:normAutofit/>
          </a:bodyPr>
          <a:lstStyle>
            <a:lvl1pPr algn="ctr">
              <a:defRPr sz="4000"/>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DA33410F-8A90-47F6-BD39-4AC0E4358351}"/>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D1D819A9-F8DE-4E5C-AFC3-E0105ACD8295}"/>
              </a:ext>
            </a:extLst>
          </p:cNvPr>
          <p:cNvSpPr>
            <a:spLocks noGrp="1"/>
          </p:cNvSpPr>
          <p:nvPr>
            <p:ph type="ftr" sz="quarter" idx="11"/>
          </p:nvPr>
        </p:nvSpPr>
        <p:spPr/>
        <p:txBody>
          <a:bodyPr/>
          <a:lstStyle/>
          <a:p>
            <a:r>
              <a:rPr lang="en-US"/>
              <a:t>KIPHIC 2022</a:t>
            </a:r>
          </a:p>
        </p:txBody>
      </p:sp>
      <p:sp>
        <p:nvSpPr>
          <p:cNvPr id="5" name="Slide Number Placeholder 4">
            <a:extLst>
              <a:ext uri="{FF2B5EF4-FFF2-40B4-BE49-F238E27FC236}">
                <a16:creationId xmlns:a16="http://schemas.microsoft.com/office/drawing/2014/main" id="{A4E25320-A12F-4F3E-8EC9-11292FF36BEA}"/>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10883920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1">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1C9756B-145D-4BA8-AA43-904C1E7CB86D}"/>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B21DB60F-139E-4C44-89AF-3F8F5EC241FB}"/>
              </a:ext>
            </a:extLst>
          </p:cNvPr>
          <p:cNvSpPr>
            <a:spLocks noGrp="1"/>
          </p:cNvSpPr>
          <p:nvPr>
            <p:ph type="ftr" sz="quarter" idx="11"/>
          </p:nvPr>
        </p:nvSpPr>
        <p:spPr/>
        <p:txBody>
          <a:bodyPr/>
          <a:lstStyle/>
          <a:p>
            <a:r>
              <a:rPr lang="en-US"/>
              <a:t>KIPHIC 2022</a:t>
            </a:r>
          </a:p>
        </p:txBody>
      </p:sp>
      <p:sp>
        <p:nvSpPr>
          <p:cNvPr id="4" name="Slide Number Placeholder 3">
            <a:extLst>
              <a:ext uri="{FF2B5EF4-FFF2-40B4-BE49-F238E27FC236}">
                <a16:creationId xmlns:a16="http://schemas.microsoft.com/office/drawing/2014/main" id="{388226C9-C193-4B47-9717-4BC86C9092C7}"/>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39339437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11E610-B563-47CB-8EEE-03CBBA87A34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868D709-E0F3-4FB1-BF83-D764737D3D7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9CBC95A-4F31-4769-BA9B-5AEE13546F43}"/>
              </a:ext>
            </a:extLst>
          </p:cNvPr>
          <p:cNvSpPr>
            <a:spLocks noGrp="1"/>
          </p:cNvSpPr>
          <p:nvPr>
            <p:ph type="dt" sz="half" idx="10"/>
          </p:nvPr>
        </p:nvSpPr>
        <p:spPr/>
        <p:txBody>
          <a:bodyPr/>
          <a:lstStyle/>
          <a:p>
            <a:endParaRPr lang="en-US" altLang="en-US"/>
          </a:p>
        </p:txBody>
      </p:sp>
      <p:sp>
        <p:nvSpPr>
          <p:cNvPr id="5" name="Footer Placeholder 4">
            <a:extLst>
              <a:ext uri="{FF2B5EF4-FFF2-40B4-BE49-F238E27FC236}">
                <a16:creationId xmlns:a16="http://schemas.microsoft.com/office/drawing/2014/main" id="{F9BCAD56-BA31-496F-94BC-2FBD3CE2964A}"/>
              </a:ext>
            </a:extLst>
          </p:cNvPr>
          <p:cNvSpPr>
            <a:spLocks noGrp="1"/>
          </p:cNvSpPr>
          <p:nvPr>
            <p:ph type="ftr" sz="quarter" idx="11"/>
          </p:nvPr>
        </p:nvSpPr>
        <p:spPr/>
        <p:txBody>
          <a:bodyPr/>
          <a:lstStyle/>
          <a:p>
            <a:pPr>
              <a:defRPr/>
            </a:pPr>
            <a:r>
              <a:rPr lang="en-US"/>
              <a:t>KIPHIC 2022</a:t>
            </a:r>
          </a:p>
        </p:txBody>
      </p:sp>
      <p:sp>
        <p:nvSpPr>
          <p:cNvPr id="6" name="Slide Number Placeholder 5">
            <a:extLst>
              <a:ext uri="{FF2B5EF4-FFF2-40B4-BE49-F238E27FC236}">
                <a16:creationId xmlns:a16="http://schemas.microsoft.com/office/drawing/2014/main" id="{E872CE9C-8442-4A22-81E6-0AA7AD73563D}"/>
              </a:ext>
            </a:extLst>
          </p:cNvPr>
          <p:cNvSpPr>
            <a:spLocks noGrp="1"/>
          </p:cNvSpPr>
          <p:nvPr>
            <p:ph type="sldNum" sz="quarter" idx="12"/>
          </p:nvPr>
        </p:nvSpPr>
        <p:spPr/>
        <p:txBody>
          <a:bodyPr/>
          <a:lstStyle/>
          <a:p>
            <a:fld id="{1766987C-0C13-45D9-85B7-763465539E1A}" type="slidenum">
              <a:rPr lang="en-US" altLang="en-US" smtClean="0"/>
              <a:pPr/>
              <a:t>‹#›</a:t>
            </a:fld>
            <a:endParaRPr lang="en-US" altLang="en-US"/>
          </a:p>
        </p:txBody>
      </p:sp>
    </p:spTree>
    <p:extLst>
      <p:ext uri="{BB962C8B-B14F-4D97-AF65-F5344CB8AC3E}">
        <p14:creationId xmlns:p14="http://schemas.microsoft.com/office/powerpoint/2010/main" val="34161918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2">
    <p:spTree>
      <p:nvGrpSpPr>
        <p:cNvPr id="1" name=""/>
        <p:cNvGrpSpPr/>
        <p:nvPr/>
      </p:nvGrpSpPr>
      <p:grpSpPr>
        <a:xfrm>
          <a:off x="0" y="0"/>
          <a:ext cx="0" cy="0"/>
          <a:chOff x="0" y="0"/>
          <a:chExt cx="0" cy="0"/>
        </a:xfrm>
      </p:grpSpPr>
      <p:sp>
        <p:nvSpPr>
          <p:cNvPr id="6" name="Freeform: Shape 5" descr="Mask ID=&#10;Mask position=bottom, center&#10;Mask family= brushstroke, landscape, wide">
            <a:extLst>
              <a:ext uri="{FF2B5EF4-FFF2-40B4-BE49-F238E27FC236}">
                <a16:creationId xmlns:a16="http://schemas.microsoft.com/office/drawing/2014/main" id="{736BF44D-E8DD-45FA-931D-CBCC67D57944}"/>
              </a:ext>
            </a:extLst>
          </p:cNvPr>
          <p:cNvSpPr/>
          <p:nvPr/>
        </p:nvSpPr>
        <p:spPr>
          <a:xfrm>
            <a:off x="1768100" y="-1"/>
            <a:ext cx="10423900" cy="5920155"/>
          </a:xfrm>
          <a:custGeom>
            <a:avLst/>
            <a:gdLst>
              <a:gd name="connsiteX0" fmla="*/ 10423900 w 10423900"/>
              <a:gd name="connsiteY0" fmla="*/ 0 h 5491534"/>
              <a:gd name="connsiteX1" fmla="*/ 3493157 w 10423900"/>
              <a:gd name="connsiteY1" fmla="*/ 0 h 5491534"/>
              <a:gd name="connsiteX2" fmla="*/ 3493018 w 10423900"/>
              <a:gd name="connsiteY2" fmla="*/ 31 h 5491534"/>
              <a:gd name="connsiteX3" fmla="*/ 3245493 w 10423900"/>
              <a:gd name="connsiteY3" fmla="*/ 104839 h 5491534"/>
              <a:gd name="connsiteX4" fmla="*/ 4434802 w 10423900"/>
              <a:gd name="connsiteY4" fmla="*/ 284558 h 5491534"/>
              <a:gd name="connsiteX5" fmla="*/ 4011937 w 10423900"/>
              <a:gd name="connsiteY5" fmla="*/ 395559 h 5491534"/>
              <a:gd name="connsiteX6" fmla="*/ 3573213 w 10423900"/>
              <a:gd name="connsiteY6" fmla="*/ 474847 h 5491534"/>
              <a:gd name="connsiteX7" fmla="*/ 3097489 w 10423900"/>
              <a:gd name="connsiteY7" fmla="*/ 532990 h 5491534"/>
              <a:gd name="connsiteX8" fmla="*/ 2664052 w 10423900"/>
              <a:gd name="connsiteY8" fmla="*/ 649279 h 5491534"/>
              <a:gd name="connsiteX9" fmla="*/ 3795218 w 10423900"/>
              <a:gd name="connsiteY9" fmla="*/ 696852 h 5491534"/>
              <a:gd name="connsiteX10" fmla="*/ 3208492 w 10423900"/>
              <a:gd name="connsiteY10" fmla="*/ 802568 h 5491534"/>
              <a:gd name="connsiteX11" fmla="*/ 2727483 w 10423900"/>
              <a:gd name="connsiteY11" fmla="*/ 939999 h 5491534"/>
              <a:gd name="connsiteX12" fmla="*/ 2389190 w 10423900"/>
              <a:gd name="connsiteY12" fmla="*/ 1003429 h 5491534"/>
              <a:gd name="connsiteX13" fmla="*/ 2029754 w 10423900"/>
              <a:gd name="connsiteY13" fmla="*/ 1019287 h 5491534"/>
              <a:gd name="connsiteX14" fmla="*/ 1945181 w 10423900"/>
              <a:gd name="connsiteY14" fmla="*/ 1119716 h 5491534"/>
              <a:gd name="connsiteX15" fmla="*/ 2056184 w 10423900"/>
              <a:gd name="connsiteY15" fmla="*/ 1225434 h 5491534"/>
              <a:gd name="connsiteX16" fmla="*/ 2225329 w 10423900"/>
              <a:gd name="connsiteY16" fmla="*/ 1236004 h 5491534"/>
              <a:gd name="connsiteX17" fmla="*/ 3234920 w 10423900"/>
              <a:gd name="connsiteY17" fmla="*/ 1262435 h 5491534"/>
              <a:gd name="connsiteX18" fmla="*/ 0 w 10423900"/>
              <a:gd name="connsiteY18" fmla="*/ 1495009 h 5491534"/>
              <a:gd name="connsiteX19" fmla="*/ 438724 w 10423900"/>
              <a:gd name="connsiteY19" fmla="*/ 1637728 h 5491534"/>
              <a:gd name="connsiteX20" fmla="*/ 586726 w 10423900"/>
              <a:gd name="connsiteY20" fmla="*/ 2028877 h 5491534"/>
              <a:gd name="connsiteX21" fmla="*/ 1125878 w 10423900"/>
              <a:gd name="connsiteY21" fmla="*/ 2250882 h 5491534"/>
              <a:gd name="connsiteX22" fmla="*/ 1474744 w 10423900"/>
              <a:gd name="connsiteY22" fmla="*/ 2330169 h 5491534"/>
              <a:gd name="connsiteX23" fmla="*/ 2272901 w 10423900"/>
              <a:gd name="connsiteY23" fmla="*/ 2446458 h 5491534"/>
              <a:gd name="connsiteX24" fmla="*/ 2389190 w 10423900"/>
              <a:gd name="connsiteY24" fmla="*/ 2636747 h 5491534"/>
              <a:gd name="connsiteX25" fmla="*/ 2489621 w 10423900"/>
              <a:gd name="connsiteY25" fmla="*/ 2848179 h 5491534"/>
              <a:gd name="connsiteX26" fmla="*/ 2701053 w 10423900"/>
              <a:gd name="connsiteY26" fmla="*/ 2985611 h 5491534"/>
              <a:gd name="connsiteX27" fmla="*/ 1057165 w 10423900"/>
              <a:gd name="connsiteY27" fmla="*/ 2964468 h 5491534"/>
              <a:gd name="connsiteX28" fmla="*/ 2912485 w 10423900"/>
              <a:gd name="connsiteY28" fmla="*/ 3408477 h 5491534"/>
              <a:gd name="connsiteX29" fmla="*/ 2748626 w 10423900"/>
              <a:gd name="connsiteY29" fmla="*/ 3582909 h 5491534"/>
              <a:gd name="connsiteX30" fmla="*/ 3763503 w 10423900"/>
              <a:gd name="connsiteY30" fmla="*/ 3820771 h 5491534"/>
              <a:gd name="connsiteX31" fmla="*/ 3219063 w 10423900"/>
              <a:gd name="connsiteY31" fmla="*/ 3847199 h 5491534"/>
              <a:gd name="connsiteX32" fmla="*/ 6385269 w 10423900"/>
              <a:gd name="connsiteY32" fmla="*/ 4840933 h 5491534"/>
              <a:gd name="connsiteX33" fmla="*/ 10285854 w 10423900"/>
              <a:gd name="connsiteY33" fmla="*/ 5471118 h 5491534"/>
              <a:gd name="connsiteX34" fmla="*/ 10423900 w 10423900"/>
              <a:gd name="connsiteY34" fmla="*/ 5491534 h 5491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3900" h="5491534">
                <a:moveTo>
                  <a:pt x="10423900" y="0"/>
                </a:moveTo>
                <a:lnTo>
                  <a:pt x="3493157" y="0"/>
                </a:lnTo>
                <a:lnTo>
                  <a:pt x="3493018" y="31"/>
                </a:lnTo>
                <a:cubicBezTo>
                  <a:pt x="3414969" y="12668"/>
                  <a:pt x="3328744" y="21588"/>
                  <a:pt x="3245493" y="104839"/>
                </a:cubicBezTo>
                <a:cubicBezTo>
                  <a:pt x="3668357" y="162984"/>
                  <a:pt x="4075366" y="51981"/>
                  <a:pt x="4434802" y="284558"/>
                </a:cubicBezTo>
                <a:cubicBezTo>
                  <a:pt x="4302656" y="400846"/>
                  <a:pt x="4154654" y="374416"/>
                  <a:pt x="4011937" y="395559"/>
                </a:cubicBezTo>
                <a:cubicBezTo>
                  <a:pt x="3863934" y="416704"/>
                  <a:pt x="3721217" y="453704"/>
                  <a:pt x="3573213" y="474847"/>
                </a:cubicBezTo>
                <a:cubicBezTo>
                  <a:pt x="3414639" y="501275"/>
                  <a:pt x="3256063" y="506562"/>
                  <a:pt x="3097489" y="532990"/>
                </a:cubicBezTo>
                <a:cubicBezTo>
                  <a:pt x="2965345" y="554135"/>
                  <a:pt x="2822627" y="517133"/>
                  <a:pt x="2664052" y="649279"/>
                </a:cubicBezTo>
                <a:cubicBezTo>
                  <a:pt x="3055203" y="744424"/>
                  <a:pt x="3409352" y="601706"/>
                  <a:pt x="3795218" y="696852"/>
                </a:cubicBezTo>
                <a:cubicBezTo>
                  <a:pt x="3567928" y="781425"/>
                  <a:pt x="3382924" y="754995"/>
                  <a:pt x="3208492" y="802568"/>
                </a:cubicBezTo>
                <a:cubicBezTo>
                  <a:pt x="3049916" y="850140"/>
                  <a:pt x="2859627" y="797282"/>
                  <a:pt x="2727483" y="939999"/>
                </a:cubicBezTo>
                <a:cubicBezTo>
                  <a:pt x="2627052" y="1051000"/>
                  <a:pt x="2521336" y="1066858"/>
                  <a:pt x="2389190" y="1003429"/>
                </a:cubicBezTo>
                <a:cubicBezTo>
                  <a:pt x="2272901" y="945284"/>
                  <a:pt x="2146043" y="961142"/>
                  <a:pt x="2029754" y="1019287"/>
                </a:cubicBezTo>
                <a:cubicBezTo>
                  <a:pt x="1987468" y="1040430"/>
                  <a:pt x="1945181" y="1066858"/>
                  <a:pt x="1945181" y="1119716"/>
                </a:cubicBezTo>
                <a:cubicBezTo>
                  <a:pt x="1945181" y="1193719"/>
                  <a:pt x="1998039" y="1214862"/>
                  <a:pt x="2056184" y="1225434"/>
                </a:cubicBezTo>
                <a:cubicBezTo>
                  <a:pt x="2109042" y="1236004"/>
                  <a:pt x="2172471" y="1246577"/>
                  <a:pt x="2225329" y="1236004"/>
                </a:cubicBezTo>
                <a:cubicBezTo>
                  <a:pt x="2563622" y="1177861"/>
                  <a:pt x="2896629" y="1273005"/>
                  <a:pt x="3234920" y="1262435"/>
                </a:cubicBezTo>
                <a:cubicBezTo>
                  <a:pt x="2172471" y="1489724"/>
                  <a:pt x="1099450" y="1415723"/>
                  <a:pt x="0" y="1495009"/>
                </a:cubicBezTo>
                <a:cubicBezTo>
                  <a:pt x="142717" y="1653583"/>
                  <a:pt x="327721" y="1521439"/>
                  <a:pt x="438724" y="1637728"/>
                </a:cubicBezTo>
                <a:cubicBezTo>
                  <a:pt x="333006" y="1880875"/>
                  <a:pt x="375293" y="2013020"/>
                  <a:pt x="586726" y="2028877"/>
                </a:cubicBezTo>
                <a:cubicBezTo>
                  <a:pt x="792873" y="2044734"/>
                  <a:pt x="1014877" y="1960161"/>
                  <a:pt x="1125878" y="2250882"/>
                </a:cubicBezTo>
                <a:cubicBezTo>
                  <a:pt x="1157593" y="2340740"/>
                  <a:pt x="1353170" y="2314312"/>
                  <a:pt x="1474744" y="2330169"/>
                </a:cubicBezTo>
                <a:cubicBezTo>
                  <a:pt x="1739034" y="2367170"/>
                  <a:pt x="2019183" y="2330169"/>
                  <a:pt x="2272901" y="2446458"/>
                </a:cubicBezTo>
                <a:cubicBezTo>
                  <a:pt x="2373332" y="2488744"/>
                  <a:pt x="2442048" y="2520459"/>
                  <a:pt x="2389190" y="2636747"/>
                </a:cubicBezTo>
                <a:cubicBezTo>
                  <a:pt x="2336332" y="2758321"/>
                  <a:pt x="2405048" y="2800607"/>
                  <a:pt x="2489621" y="2848179"/>
                </a:cubicBezTo>
                <a:cubicBezTo>
                  <a:pt x="2553051" y="2885180"/>
                  <a:pt x="2648195" y="2874609"/>
                  <a:pt x="2701053" y="2985611"/>
                </a:cubicBezTo>
                <a:cubicBezTo>
                  <a:pt x="2146043" y="2969753"/>
                  <a:pt x="1606888" y="2879895"/>
                  <a:pt x="1057165" y="2964468"/>
                </a:cubicBezTo>
                <a:cubicBezTo>
                  <a:pt x="1659748" y="3175900"/>
                  <a:pt x="2320474" y="3165328"/>
                  <a:pt x="2912485" y="3408477"/>
                </a:cubicBezTo>
                <a:cubicBezTo>
                  <a:pt x="2891342" y="3493050"/>
                  <a:pt x="2753911" y="3456048"/>
                  <a:pt x="2748626" y="3582909"/>
                </a:cubicBezTo>
                <a:cubicBezTo>
                  <a:pt x="3060489" y="3715055"/>
                  <a:pt x="3435782" y="3625195"/>
                  <a:pt x="3763503" y="3820771"/>
                </a:cubicBezTo>
                <a:cubicBezTo>
                  <a:pt x="3573213" y="3910629"/>
                  <a:pt x="3398782" y="3762626"/>
                  <a:pt x="3219063" y="3847199"/>
                </a:cubicBezTo>
                <a:cubicBezTo>
                  <a:pt x="3277208" y="3974060"/>
                  <a:pt x="5909545" y="4756360"/>
                  <a:pt x="6385269" y="4840933"/>
                </a:cubicBezTo>
                <a:cubicBezTo>
                  <a:pt x="7171204" y="4982659"/>
                  <a:pt x="9157515" y="5302348"/>
                  <a:pt x="10285854" y="5471118"/>
                </a:cubicBezTo>
                <a:lnTo>
                  <a:pt x="10423900" y="5491534"/>
                </a:lnTo>
                <a:close/>
              </a:path>
            </a:pathLst>
          </a:custGeom>
          <a:solidFill>
            <a:schemeClr val="accent1">
              <a:alpha val="20000"/>
            </a:schemeClr>
          </a:solidFill>
          <a:ln w="32707" cap="flat">
            <a:noFill/>
            <a:prstDash val="solid"/>
            <a:miter/>
          </a:ln>
        </p:spPr>
        <p:txBody>
          <a:bodyPr wrap="square" rtlCol="0" anchor="ctr">
            <a:noAutofit/>
          </a:bodyPr>
          <a:lstStyle/>
          <a:p>
            <a:endParaRPr lang="en-US"/>
          </a:p>
        </p:txBody>
      </p:sp>
      <p:sp>
        <p:nvSpPr>
          <p:cNvPr id="2" name="Date Placeholder 1">
            <a:extLst>
              <a:ext uri="{FF2B5EF4-FFF2-40B4-BE49-F238E27FC236}">
                <a16:creationId xmlns:a16="http://schemas.microsoft.com/office/drawing/2014/main" id="{71C9756B-145D-4BA8-AA43-904C1E7CB86D}"/>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B21DB60F-139E-4C44-89AF-3F8F5EC241FB}"/>
              </a:ext>
            </a:extLst>
          </p:cNvPr>
          <p:cNvSpPr>
            <a:spLocks noGrp="1"/>
          </p:cNvSpPr>
          <p:nvPr>
            <p:ph type="ftr" sz="quarter" idx="11"/>
          </p:nvPr>
        </p:nvSpPr>
        <p:spPr/>
        <p:txBody>
          <a:bodyPr/>
          <a:lstStyle/>
          <a:p>
            <a:r>
              <a:rPr lang="en-US"/>
              <a:t>KIPHIC 2022</a:t>
            </a:r>
          </a:p>
        </p:txBody>
      </p:sp>
      <p:sp>
        <p:nvSpPr>
          <p:cNvPr id="4" name="Slide Number Placeholder 3">
            <a:extLst>
              <a:ext uri="{FF2B5EF4-FFF2-40B4-BE49-F238E27FC236}">
                <a16:creationId xmlns:a16="http://schemas.microsoft.com/office/drawing/2014/main" id="{388226C9-C193-4B47-9717-4BC86C9092C7}"/>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20917157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Freeform: Shape 7" descr="Tag=AccentColor&#10;Flavor=Light&#10;Target=Fill">
            <a:extLst>
              <a:ext uri="{FF2B5EF4-FFF2-40B4-BE49-F238E27FC236}">
                <a16:creationId xmlns:a16="http://schemas.microsoft.com/office/drawing/2014/main" id="{76C5A8FA-6B61-4934-AF55-C595090CA5DC}"/>
              </a:ext>
            </a:extLst>
          </p:cNvPr>
          <p:cNvSpPr/>
          <p:nvPr/>
        </p:nvSpPr>
        <p:spPr>
          <a:xfrm>
            <a:off x="4726728" y="0"/>
            <a:ext cx="7472381" cy="6858000"/>
          </a:xfrm>
          <a:custGeom>
            <a:avLst/>
            <a:gdLst>
              <a:gd name="connsiteX0" fmla="*/ 1232666 w 7472381"/>
              <a:gd name="connsiteY0" fmla="*/ 0 h 6886575"/>
              <a:gd name="connsiteX1" fmla="*/ 7472381 w 7472381"/>
              <a:gd name="connsiteY1" fmla="*/ 0 h 6886575"/>
              <a:gd name="connsiteX2" fmla="*/ 7472381 w 7472381"/>
              <a:gd name="connsiteY2" fmla="*/ 814388 h 6886575"/>
              <a:gd name="connsiteX3" fmla="*/ 7472381 w 7472381"/>
              <a:gd name="connsiteY3" fmla="*/ 6411516 h 6886575"/>
              <a:gd name="connsiteX4" fmla="*/ 7472381 w 7472381"/>
              <a:gd name="connsiteY4" fmla="*/ 6886575 h 6886575"/>
              <a:gd name="connsiteX5" fmla="*/ 6992676 w 7472381"/>
              <a:gd name="connsiteY5" fmla="*/ 6886575 h 6886575"/>
              <a:gd name="connsiteX6" fmla="*/ 1946893 w 7472381"/>
              <a:gd name="connsiteY6" fmla="*/ 6886575 h 6886575"/>
              <a:gd name="connsiteX7" fmla="*/ 1506276 w 7472381"/>
              <a:gd name="connsiteY7" fmla="*/ 6686550 h 6886575"/>
              <a:gd name="connsiteX8" fmla="*/ 1314394 w 7472381"/>
              <a:gd name="connsiteY8" fmla="*/ 6457949 h 6886575"/>
              <a:gd name="connsiteX9" fmla="*/ 1246880 w 7472381"/>
              <a:gd name="connsiteY9" fmla="*/ 6393656 h 6886575"/>
              <a:gd name="connsiteX10" fmla="*/ 1079872 w 7472381"/>
              <a:gd name="connsiteY10" fmla="*/ 6307931 h 6886575"/>
              <a:gd name="connsiteX11" fmla="*/ 788495 w 7472381"/>
              <a:gd name="connsiteY11" fmla="*/ 6125765 h 6886575"/>
              <a:gd name="connsiteX12" fmla="*/ 895097 w 7472381"/>
              <a:gd name="connsiteY12" fmla="*/ 6082903 h 6886575"/>
              <a:gd name="connsiteX13" fmla="*/ 1204239 w 7472381"/>
              <a:gd name="connsiteY13" fmla="*/ 6193631 h 6886575"/>
              <a:gd name="connsiteX14" fmla="*/ 1428102 w 7472381"/>
              <a:gd name="connsiteY14" fmla="*/ 6222206 h 6886575"/>
              <a:gd name="connsiteX15" fmla="*/ 1111852 w 7472381"/>
              <a:gd name="connsiteY15" fmla="*/ 6029325 h 6886575"/>
              <a:gd name="connsiteX16" fmla="*/ 806262 w 7472381"/>
              <a:gd name="connsiteY16" fmla="*/ 5779294 h 6886575"/>
              <a:gd name="connsiteX17" fmla="*/ 1040785 w 7472381"/>
              <a:gd name="connsiteY17" fmla="*/ 5825728 h 6886575"/>
              <a:gd name="connsiteX18" fmla="*/ 1051445 w 7472381"/>
              <a:gd name="connsiteY18" fmla="*/ 5793581 h 6886575"/>
              <a:gd name="connsiteX19" fmla="*/ 845349 w 7472381"/>
              <a:gd name="connsiteY19" fmla="*/ 5497115 h 6886575"/>
              <a:gd name="connsiteX20" fmla="*/ 745855 w 7472381"/>
              <a:gd name="connsiteY20" fmla="*/ 5375672 h 6886575"/>
              <a:gd name="connsiteX21" fmla="*/ 291024 w 7472381"/>
              <a:gd name="connsiteY21" fmla="*/ 5014913 h 6886575"/>
              <a:gd name="connsiteX22" fmla="*/ 724535 w 7472381"/>
              <a:gd name="connsiteY22" fmla="*/ 5175647 h 6886575"/>
              <a:gd name="connsiteX23" fmla="*/ 276811 w 7472381"/>
              <a:gd name="connsiteY23" fmla="*/ 4825603 h 6886575"/>
              <a:gd name="connsiteX24" fmla="*/ 60055 w 7472381"/>
              <a:gd name="connsiteY24" fmla="*/ 4697016 h 6886575"/>
              <a:gd name="connsiteX25" fmla="*/ 6755 w 7472381"/>
              <a:gd name="connsiteY25" fmla="*/ 4622006 h 6886575"/>
              <a:gd name="connsiteX26" fmla="*/ 102696 w 7472381"/>
              <a:gd name="connsiteY26" fmla="*/ 4604146 h 6886575"/>
              <a:gd name="connsiteX27" fmla="*/ 397625 w 7472381"/>
              <a:gd name="connsiteY27" fmla="*/ 4632722 h 6886575"/>
              <a:gd name="connsiteX28" fmla="*/ 31628 w 7472381"/>
              <a:gd name="connsiteY28" fmla="*/ 4396978 h 6886575"/>
              <a:gd name="connsiteX29" fmla="*/ 305237 w 7472381"/>
              <a:gd name="connsiteY29" fmla="*/ 4432697 h 6886575"/>
              <a:gd name="connsiteX30" fmla="*/ 383412 w 7472381"/>
              <a:gd name="connsiteY30" fmla="*/ 4339828 h 6886575"/>
              <a:gd name="connsiteX31" fmla="*/ 511333 w 7472381"/>
              <a:gd name="connsiteY31" fmla="*/ 4189810 h 6886575"/>
              <a:gd name="connsiteX32" fmla="*/ 600167 w 7472381"/>
              <a:gd name="connsiteY32" fmla="*/ 4107656 h 6886575"/>
              <a:gd name="connsiteX33" fmla="*/ 635701 w 7472381"/>
              <a:gd name="connsiteY33" fmla="*/ 3843337 h 6886575"/>
              <a:gd name="connsiteX34" fmla="*/ 561080 w 7472381"/>
              <a:gd name="connsiteY34" fmla="*/ 3554015 h 6886575"/>
              <a:gd name="connsiteX35" fmla="*/ 354985 w 7472381"/>
              <a:gd name="connsiteY35" fmla="*/ 3407569 h 6886575"/>
              <a:gd name="connsiteX36" fmla="*/ 415392 w 7472381"/>
              <a:gd name="connsiteY36" fmla="*/ 3243263 h 6886575"/>
              <a:gd name="connsiteX37" fmla="*/ 852456 w 7472381"/>
              <a:gd name="connsiteY37" fmla="*/ 3343275 h 6886575"/>
              <a:gd name="connsiteX38" fmla="*/ 202190 w 7472381"/>
              <a:gd name="connsiteY38" fmla="*/ 2953940 h 6886575"/>
              <a:gd name="connsiteX39" fmla="*/ 312344 w 7472381"/>
              <a:gd name="connsiteY39" fmla="*/ 2936081 h 6886575"/>
              <a:gd name="connsiteX40" fmla="*/ 706768 w 7472381"/>
              <a:gd name="connsiteY40" fmla="*/ 2714625 h 6886575"/>
              <a:gd name="connsiteX41" fmla="*/ 728088 w 7472381"/>
              <a:gd name="connsiteY41" fmla="*/ 2703909 h 6886575"/>
              <a:gd name="connsiteX42" fmla="*/ 795602 w 7472381"/>
              <a:gd name="connsiteY42" fmla="*/ 2564606 h 6886575"/>
              <a:gd name="connsiteX43" fmla="*/ 1008804 w 7472381"/>
              <a:gd name="connsiteY43" fmla="*/ 2543175 h 6886575"/>
              <a:gd name="connsiteX44" fmla="*/ 1186473 w 7472381"/>
              <a:gd name="connsiteY44" fmla="*/ 2575322 h 6886575"/>
              <a:gd name="connsiteX45" fmla="*/ 1378355 w 7472381"/>
              <a:gd name="connsiteY45" fmla="*/ 2536031 h 6886575"/>
              <a:gd name="connsiteX46" fmla="*/ 1548916 w 7472381"/>
              <a:gd name="connsiteY46" fmla="*/ 2553891 h 6886575"/>
              <a:gd name="connsiteX47" fmla="*/ 1694604 w 7472381"/>
              <a:gd name="connsiteY47" fmla="*/ 2528888 h 6886575"/>
              <a:gd name="connsiteX48" fmla="*/ 1552469 w 7472381"/>
              <a:gd name="connsiteY48" fmla="*/ 2411015 h 6886575"/>
              <a:gd name="connsiteX49" fmla="*/ 1353481 w 7472381"/>
              <a:gd name="connsiteY49" fmla="*/ 2411015 h 6886575"/>
              <a:gd name="connsiteX50" fmla="*/ 1211346 w 7472381"/>
              <a:gd name="connsiteY50" fmla="*/ 2336007 h 6886575"/>
              <a:gd name="connsiteX51" fmla="*/ 1076318 w 7472381"/>
              <a:gd name="connsiteY51" fmla="*/ 2200275 h 6886575"/>
              <a:gd name="connsiteX52" fmla="*/ 600167 w 7472381"/>
              <a:gd name="connsiteY52" fmla="*/ 1982390 h 6886575"/>
              <a:gd name="connsiteX53" fmla="*/ 514886 w 7472381"/>
              <a:gd name="connsiteY53" fmla="*/ 1900238 h 6886575"/>
              <a:gd name="connsiteX54" fmla="*/ 1872273 w 7472381"/>
              <a:gd name="connsiteY54" fmla="*/ 2218135 h 6886575"/>
              <a:gd name="connsiteX55" fmla="*/ 1452975 w 7472381"/>
              <a:gd name="connsiteY55" fmla="*/ 2085975 h 6886575"/>
              <a:gd name="connsiteX56" fmla="*/ 1737245 w 7472381"/>
              <a:gd name="connsiteY56" fmla="*/ 2110978 h 6886575"/>
              <a:gd name="connsiteX57" fmla="*/ 1893593 w 7472381"/>
              <a:gd name="connsiteY57" fmla="*/ 2021681 h 6886575"/>
              <a:gd name="connsiteX58" fmla="*/ 1893593 w 7472381"/>
              <a:gd name="connsiteY58" fmla="*/ 1993106 h 6886575"/>
              <a:gd name="connsiteX59" fmla="*/ 1776332 w 7472381"/>
              <a:gd name="connsiteY59" fmla="*/ 1910953 h 6886575"/>
              <a:gd name="connsiteX60" fmla="*/ 1708818 w 7472381"/>
              <a:gd name="connsiteY60" fmla="*/ 1857375 h 6886575"/>
              <a:gd name="connsiteX61" fmla="*/ 1524043 w 7472381"/>
              <a:gd name="connsiteY61" fmla="*/ 1664493 h 6886575"/>
              <a:gd name="connsiteX62" fmla="*/ 1655517 w 7472381"/>
              <a:gd name="connsiteY62" fmla="*/ 1643062 h 6886575"/>
              <a:gd name="connsiteX63" fmla="*/ 1705264 w 7472381"/>
              <a:gd name="connsiteY63" fmla="*/ 1603772 h 6886575"/>
              <a:gd name="connsiteX64" fmla="*/ 1669731 w 7472381"/>
              <a:gd name="connsiteY64" fmla="*/ 1546622 h 6886575"/>
              <a:gd name="connsiteX65" fmla="*/ 1261093 w 7472381"/>
              <a:gd name="connsiteY65" fmla="*/ 1371600 h 6886575"/>
              <a:gd name="connsiteX66" fmla="*/ 1229113 w 7472381"/>
              <a:gd name="connsiteY66" fmla="*/ 1235869 h 6886575"/>
              <a:gd name="connsiteX67" fmla="*/ 1307287 w 7472381"/>
              <a:gd name="connsiteY67" fmla="*/ 1214437 h 6886575"/>
              <a:gd name="connsiteX68" fmla="*/ 1396121 w 7472381"/>
              <a:gd name="connsiteY68" fmla="*/ 1225153 h 6886575"/>
              <a:gd name="connsiteX69" fmla="*/ 1325054 w 7472381"/>
              <a:gd name="connsiteY69" fmla="*/ 1117997 h 6886575"/>
              <a:gd name="connsiteX70" fmla="*/ 1037231 w 7472381"/>
              <a:gd name="connsiteY70" fmla="*/ 1010841 h 6886575"/>
              <a:gd name="connsiteX71" fmla="*/ 983931 w 7472381"/>
              <a:gd name="connsiteY71" fmla="*/ 953690 h 6886575"/>
              <a:gd name="connsiteX72" fmla="*/ 1054998 w 7472381"/>
              <a:gd name="connsiteY72" fmla="*/ 925115 h 6886575"/>
              <a:gd name="connsiteX73" fmla="*/ 1108299 w 7472381"/>
              <a:gd name="connsiteY73" fmla="*/ 914400 h 6886575"/>
              <a:gd name="connsiteX74" fmla="*/ 6755 w 7472381"/>
              <a:gd name="connsiteY74" fmla="*/ 467915 h 6886575"/>
              <a:gd name="connsiteX75" fmla="*/ 255490 w 7472381"/>
              <a:gd name="connsiteY75" fmla="*/ 464344 h 6886575"/>
              <a:gd name="connsiteX76" fmla="*/ 500673 w 7472381"/>
              <a:gd name="connsiteY76" fmla="*/ 535781 h 6886575"/>
              <a:gd name="connsiteX77" fmla="*/ 760069 w 7472381"/>
              <a:gd name="connsiteY77" fmla="*/ 525066 h 6886575"/>
              <a:gd name="connsiteX78" fmla="*/ 1005251 w 7472381"/>
              <a:gd name="connsiteY78" fmla="*/ 560785 h 6886575"/>
              <a:gd name="connsiteX79" fmla="*/ 1218453 w 7472381"/>
              <a:gd name="connsiteY79" fmla="*/ 560785 h 6886575"/>
              <a:gd name="connsiteX80" fmla="*/ 1019464 w 7472381"/>
              <a:gd name="connsiteY80" fmla="*/ 507206 h 6886575"/>
              <a:gd name="connsiteX81" fmla="*/ 944844 w 7472381"/>
              <a:gd name="connsiteY81" fmla="*/ 417909 h 6886575"/>
              <a:gd name="connsiteX82" fmla="*/ 969717 w 7472381"/>
              <a:gd name="connsiteY82" fmla="*/ 335757 h 6886575"/>
              <a:gd name="connsiteX83" fmla="*/ 1051445 w 7472381"/>
              <a:gd name="connsiteY83" fmla="*/ 360759 h 6886575"/>
              <a:gd name="connsiteX84" fmla="*/ 1147386 w 7472381"/>
              <a:gd name="connsiteY84" fmla="*/ 453629 h 6886575"/>
              <a:gd name="connsiteX85" fmla="*/ 1168706 w 7472381"/>
              <a:gd name="connsiteY85" fmla="*/ 396478 h 6886575"/>
              <a:gd name="connsiteX86" fmla="*/ 1225560 w 7472381"/>
              <a:gd name="connsiteY86" fmla="*/ 353615 h 6886575"/>
              <a:gd name="connsiteX87" fmla="*/ 1552469 w 7472381"/>
              <a:gd name="connsiteY87" fmla="*/ 375047 h 6886575"/>
              <a:gd name="connsiteX88" fmla="*/ 1335714 w 7472381"/>
              <a:gd name="connsiteY88" fmla="*/ 192881 h 6886575"/>
              <a:gd name="connsiteX89" fmla="*/ 1197133 w 7472381"/>
              <a:gd name="connsiteY89" fmla="*/ 164306 h 6886575"/>
              <a:gd name="connsiteX90" fmla="*/ 1165153 w 7472381"/>
              <a:gd name="connsiteY90" fmla="*/ 89297 h 6886575"/>
              <a:gd name="connsiteX91" fmla="*/ 1229113 w 7472381"/>
              <a:gd name="connsiteY91" fmla="*/ 71437 h 6886575"/>
              <a:gd name="connsiteX92" fmla="*/ 1548916 w 7472381"/>
              <a:gd name="connsiteY92" fmla="*/ 135731 h 6886575"/>
              <a:gd name="connsiteX93" fmla="*/ 1602217 w 7472381"/>
              <a:gd name="connsiteY93" fmla="*/ 110728 h 6886575"/>
              <a:gd name="connsiteX94" fmla="*/ 1232666 w 7472381"/>
              <a:gd name="connsiteY94" fmla="*/ 0 h 688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7472381" h="6886575">
                <a:moveTo>
                  <a:pt x="1232666" y="0"/>
                </a:moveTo>
                <a:lnTo>
                  <a:pt x="7472381" y="0"/>
                </a:lnTo>
                <a:lnTo>
                  <a:pt x="7472381" y="814388"/>
                </a:lnTo>
                <a:lnTo>
                  <a:pt x="7472381" y="6411516"/>
                </a:lnTo>
                <a:lnTo>
                  <a:pt x="7472381" y="6886575"/>
                </a:lnTo>
                <a:lnTo>
                  <a:pt x="6992676" y="6886575"/>
                </a:lnTo>
                <a:lnTo>
                  <a:pt x="1946893" y="6886575"/>
                </a:lnTo>
                <a:cubicBezTo>
                  <a:pt x="1801205" y="6815137"/>
                  <a:pt x="1662624" y="6729412"/>
                  <a:pt x="1506276" y="6686550"/>
                </a:cubicBezTo>
                <a:cubicBezTo>
                  <a:pt x="1399675" y="6657975"/>
                  <a:pt x="1296627" y="6607969"/>
                  <a:pt x="1314394" y="6457949"/>
                </a:cubicBezTo>
                <a:cubicBezTo>
                  <a:pt x="1317947" y="6415087"/>
                  <a:pt x="1289520" y="6382941"/>
                  <a:pt x="1246880" y="6393656"/>
                </a:cubicBezTo>
                <a:cubicBezTo>
                  <a:pt x="1165153" y="6415087"/>
                  <a:pt x="1126065" y="6354365"/>
                  <a:pt x="1079872" y="6307931"/>
                </a:cubicBezTo>
                <a:cubicBezTo>
                  <a:pt x="998144" y="6225779"/>
                  <a:pt x="919970" y="6140052"/>
                  <a:pt x="788495" y="6125765"/>
                </a:cubicBezTo>
                <a:cubicBezTo>
                  <a:pt x="813369" y="6061471"/>
                  <a:pt x="856009" y="6068615"/>
                  <a:pt x="895097" y="6082903"/>
                </a:cubicBezTo>
                <a:cubicBezTo>
                  <a:pt x="998144" y="6118622"/>
                  <a:pt x="1101192" y="6157912"/>
                  <a:pt x="1204239" y="6193631"/>
                </a:cubicBezTo>
                <a:cubicBezTo>
                  <a:pt x="1271754" y="6215062"/>
                  <a:pt x="1339267" y="6247209"/>
                  <a:pt x="1428102" y="6222206"/>
                </a:cubicBezTo>
                <a:cubicBezTo>
                  <a:pt x="1349928" y="6093619"/>
                  <a:pt x="1218453" y="6068615"/>
                  <a:pt x="1111852" y="6029325"/>
                </a:cubicBezTo>
                <a:cubicBezTo>
                  <a:pt x="980377" y="5979319"/>
                  <a:pt x="902203" y="5886450"/>
                  <a:pt x="806262" y="5779294"/>
                </a:cubicBezTo>
                <a:cubicBezTo>
                  <a:pt x="902203" y="5750719"/>
                  <a:pt x="962610" y="5829300"/>
                  <a:pt x="1040785" y="5825728"/>
                </a:cubicBezTo>
                <a:cubicBezTo>
                  <a:pt x="1044338" y="5815012"/>
                  <a:pt x="1051445" y="5793581"/>
                  <a:pt x="1051445" y="5793581"/>
                </a:cubicBezTo>
                <a:cubicBezTo>
                  <a:pt x="923523" y="5736431"/>
                  <a:pt x="866670" y="5629275"/>
                  <a:pt x="845349" y="5497115"/>
                </a:cubicBezTo>
                <a:cubicBezTo>
                  <a:pt x="838243" y="5429250"/>
                  <a:pt x="792049" y="5407819"/>
                  <a:pt x="745855" y="5375672"/>
                </a:cubicBezTo>
                <a:cubicBezTo>
                  <a:pt x="589507" y="5264943"/>
                  <a:pt x="422499" y="5164931"/>
                  <a:pt x="291024" y="5014913"/>
                </a:cubicBezTo>
                <a:cubicBezTo>
                  <a:pt x="443819" y="5032771"/>
                  <a:pt x="564633" y="5132784"/>
                  <a:pt x="724535" y="5175647"/>
                </a:cubicBezTo>
                <a:cubicBezTo>
                  <a:pt x="596614" y="5011340"/>
                  <a:pt x="429605" y="4925615"/>
                  <a:pt x="276811" y="4825603"/>
                </a:cubicBezTo>
                <a:cubicBezTo>
                  <a:pt x="205743" y="4779169"/>
                  <a:pt x="141783" y="4722018"/>
                  <a:pt x="60055" y="4697016"/>
                </a:cubicBezTo>
                <a:cubicBezTo>
                  <a:pt x="31628" y="4689872"/>
                  <a:pt x="-18119" y="4672013"/>
                  <a:pt x="6755" y="4622006"/>
                </a:cubicBezTo>
                <a:cubicBezTo>
                  <a:pt x="28075" y="4579144"/>
                  <a:pt x="67162" y="4593432"/>
                  <a:pt x="102696" y="4604146"/>
                </a:cubicBezTo>
                <a:cubicBezTo>
                  <a:pt x="187976" y="4632722"/>
                  <a:pt x="280364" y="4632722"/>
                  <a:pt x="397625" y="4632722"/>
                </a:cubicBezTo>
                <a:cubicBezTo>
                  <a:pt x="298131" y="4496990"/>
                  <a:pt x="116909" y="4539853"/>
                  <a:pt x="31628" y="4396978"/>
                </a:cubicBezTo>
                <a:cubicBezTo>
                  <a:pt x="138229" y="4371976"/>
                  <a:pt x="219957" y="4421982"/>
                  <a:pt x="305237" y="4432697"/>
                </a:cubicBezTo>
                <a:cubicBezTo>
                  <a:pt x="383412" y="4443413"/>
                  <a:pt x="401178" y="4418409"/>
                  <a:pt x="383412" y="4339828"/>
                </a:cubicBezTo>
                <a:cubicBezTo>
                  <a:pt x="354985" y="4218385"/>
                  <a:pt x="397625" y="4157662"/>
                  <a:pt x="511333" y="4189810"/>
                </a:cubicBezTo>
                <a:cubicBezTo>
                  <a:pt x="617934" y="4221956"/>
                  <a:pt x="628594" y="4175522"/>
                  <a:pt x="600167" y="4107656"/>
                </a:cubicBezTo>
                <a:cubicBezTo>
                  <a:pt x="557527" y="4007644"/>
                  <a:pt x="603720" y="3929063"/>
                  <a:pt x="635701" y="3843337"/>
                </a:cubicBezTo>
                <a:cubicBezTo>
                  <a:pt x="685448" y="3714750"/>
                  <a:pt x="664128" y="3650456"/>
                  <a:pt x="561080" y="3554015"/>
                </a:cubicBezTo>
                <a:cubicBezTo>
                  <a:pt x="500673" y="3500438"/>
                  <a:pt x="440265" y="3454003"/>
                  <a:pt x="354985" y="3407569"/>
                </a:cubicBezTo>
                <a:cubicBezTo>
                  <a:pt x="550420" y="3382565"/>
                  <a:pt x="347878" y="3296841"/>
                  <a:pt x="415392" y="3243263"/>
                </a:cubicBezTo>
                <a:cubicBezTo>
                  <a:pt x="553973" y="3221831"/>
                  <a:pt x="664128" y="3393282"/>
                  <a:pt x="852456" y="3343275"/>
                </a:cubicBezTo>
                <a:cubicBezTo>
                  <a:pt x="625041" y="3196828"/>
                  <a:pt x="369198" y="3150393"/>
                  <a:pt x="202190" y="2953940"/>
                </a:cubicBezTo>
                <a:cubicBezTo>
                  <a:pt x="241277" y="2911078"/>
                  <a:pt x="280364" y="2953940"/>
                  <a:pt x="312344" y="2936081"/>
                </a:cubicBezTo>
                <a:cubicBezTo>
                  <a:pt x="312344" y="2925365"/>
                  <a:pt x="685448" y="2993232"/>
                  <a:pt x="706768" y="2714625"/>
                </a:cubicBezTo>
                <a:cubicBezTo>
                  <a:pt x="713875" y="2714625"/>
                  <a:pt x="720982" y="2714625"/>
                  <a:pt x="728088" y="2703909"/>
                </a:cubicBezTo>
                <a:cubicBezTo>
                  <a:pt x="767175" y="2664619"/>
                  <a:pt x="731642" y="2571750"/>
                  <a:pt x="795602" y="2564606"/>
                </a:cubicBezTo>
                <a:cubicBezTo>
                  <a:pt x="866670" y="2557462"/>
                  <a:pt x="934184" y="2525315"/>
                  <a:pt x="1008804" y="2543175"/>
                </a:cubicBezTo>
                <a:cubicBezTo>
                  <a:pt x="1065658" y="2557462"/>
                  <a:pt x="1126065" y="2575322"/>
                  <a:pt x="1186473" y="2575322"/>
                </a:cubicBezTo>
                <a:cubicBezTo>
                  <a:pt x="1250433" y="2575322"/>
                  <a:pt x="1339267" y="2696766"/>
                  <a:pt x="1378355" y="2536031"/>
                </a:cubicBezTo>
                <a:cubicBezTo>
                  <a:pt x="1378355" y="2528888"/>
                  <a:pt x="1488509" y="2546747"/>
                  <a:pt x="1548916" y="2553891"/>
                </a:cubicBezTo>
                <a:cubicBezTo>
                  <a:pt x="1598663" y="2561035"/>
                  <a:pt x="1659071" y="2593181"/>
                  <a:pt x="1694604" y="2528888"/>
                </a:cubicBezTo>
                <a:cubicBezTo>
                  <a:pt x="1712371" y="2489596"/>
                  <a:pt x="1627090" y="2418159"/>
                  <a:pt x="1552469" y="2411015"/>
                </a:cubicBezTo>
                <a:cubicBezTo>
                  <a:pt x="1484956" y="2403872"/>
                  <a:pt x="1417442" y="2396728"/>
                  <a:pt x="1353481" y="2411015"/>
                </a:cubicBezTo>
                <a:cubicBezTo>
                  <a:pt x="1275307" y="2428875"/>
                  <a:pt x="1232666" y="2400300"/>
                  <a:pt x="1211346" y="2336007"/>
                </a:cubicBezTo>
                <a:cubicBezTo>
                  <a:pt x="1186473" y="2268141"/>
                  <a:pt x="1140279" y="2232422"/>
                  <a:pt x="1076318" y="2200275"/>
                </a:cubicBezTo>
                <a:cubicBezTo>
                  <a:pt x="919970" y="2121694"/>
                  <a:pt x="770729" y="2028825"/>
                  <a:pt x="600167" y="1982390"/>
                </a:cubicBezTo>
                <a:cubicBezTo>
                  <a:pt x="568187" y="1975246"/>
                  <a:pt x="529100" y="1960959"/>
                  <a:pt x="514886" y="1900238"/>
                </a:cubicBezTo>
                <a:cubicBezTo>
                  <a:pt x="976824" y="1993106"/>
                  <a:pt x="1396121" y="2232422"/>
                  <a:pt x="1872273" y="2218135"/>
                </a:cubicBezTo>
                <a:cubicBezTo>
                  <a:pt x="1744351" y="2143125"/>
                  <a:pt x="1591557" y="2139554"/>
                  <a:pt x="1452975" y="2085975"/>
                </a:cubicBezTo>
                <a:cubicBezTo>
                  <a:pt x="1552469" y="2046685"/>
                  <a:pt x="1644857" y="2089547"/>
                  <a:pt x="1737245" y="2110978"/>
                </a:cubicBezTo>
                <a:cubicBezTo>
                  <a:pt x="1815419" y="2128837"/>
                  <a:pt x="1886486" y="2132410"/>
                  <a:pt x="1893593" y="2021681"/>
                </a:cubicBezTo>
                <a:cubicBezTo>
                  <a:pt x="1893593" y="2010965"/>
                  <a:pt x="1893593" y="2003821"/>
                  <a:pt x="1893593" y="1993106"/>
                </a:cubicBezTo>
                <a:cubicBezTo>
                  <a:pt x="1865166" y="1946672"/>
                  <a:pt x="1826079" y="1925240"/>
                  <a:pt x="1776332" y="1910953"/>
                </a:cubicBezTo>
                <a:cubicBezTo>
                  <a:pt x="1747905" y="1903809"/>
                  <a:pt x="1708818" y="1889522"/>
                  <a:pt x="1708818" y="1857375"/>
                </a:cubicBezTo>
                <a:cubicBezTo>
                  <a:pt x="1712371" y="1735931"/>
                  <a:pt x="1616430" y="1700212"/>
                  <a:pt x="1524043" y="1664493"/>
                </a:cubicBezTo>
                <a:cubicBezTo>
                  <a:pt x="1573790" y="1603772"/>
                  <a:pt x="1616430" y="1646635"/>
                  <a:pt x="1655517" y="1643062"/>
                </a:cubicBezTo>
                <a:cubicBezTo>
                  <a:pt x="1680391" y="1639491"/>
                  <a:pt x="1705264" y="1635919"/>
                  <a:pt x="1705264" y="1603772"/>
                </a:cubicBezTo>
                <a:cubicBezTo>
                  <a:pt x="1705264" y="1578769"/>
                  <a:pt x="1694604" y="1546622"/>
                  <a:pt x="1669731" y="1546622"/>
                </a:cubicBezTo>
                <a:cubicBezTo>
                  <a:pt x="1513383" y="1543050"/>
                  <a:pt x="1424548" y="1371600"/>
                  <a:pt x="1261093" y="1371600"/>
                </a:cubicBezTo>
                <a:cubicBezTo>
                  <a:pt x="1161599" y="1371600"/>
                  <a:pt x="1310841" y="1275159"/>
                  <a:pt x="1229113" y="1235869"/>
                </a:cubicBezTo>
                <a:cubicBezTo>
                  <a:pt x="1211346" y="1225153"/>
                  <a:pt x="1278860" y="1210866"/>
                  <a:pt x="1307287" y="1214437"/>
                </a:cubicBezTo>
                <a:cubicBezTo>
                  <a:pt x="1335714" y="1218009"/>
                  <a:pt x="1360588" y="1243013"/>
                  <a:pt x="1396121" y="1225153"/>
                </a:cubicBezTo>
                <a:cubicBezTo>
                  <a:pt x="1413888" y="1160860"/>
                  <a:pt x="1367694" y="1135856"/>
                  <a:pt x="1325054" y="1117997"/>
                </a:cubicBezTo>
                <a:cubicBezTo>
                  <a:pt x="1232666" y="1075135"/>
                  <a:pt x="1140279" y="1025129"/>
                  <a:pt x="1037231" y="1010841"/>
                </a:cubicBezTo>
                <a:cubicBezTo>
                  <a:pt x="1001698" y="1007269"/>
                  <a:pt x="980377" y="989409"/>
                  <a:pt x="983931" y="953690"/>
                </a:cubicBezTo>
                <a:cubicBezTo>
                  <a:pt x="991037" y="907256"/>
                  <a:pt x="1026571" y="921544"/>
                  <a:pt x="1054998" y="925115"/>
                </a:cubicBezTo>
                <a:cubicBezTo>
                  <a:pt x="1072765" y="928688"/>
                  <a:pt x="1090532" y="939403"/>
                  <a:pt x="1108299" y="914400"/>
                </a:cubicBezTo>
                <a:cubicBezTo>
                  <a:pt x="692555" y="660797"/>
                  <a:pt x="472246" y="675085"/>
                  <a:pt x="6755" y="467915"/>
                </a:cubicBezTo>
                <a:cubicBezTo>
                  <a:pt x="109802" y="428625"/>
                  <a:pt x="184423" y="457200"/>
                  <a:pt x="255490" y="464344"/>
                </a:cubicBezTo>
                <a:cubicBezTo>
                  <a:pt x="433159" y="482203"/>
                  <a:pt x="323004" y="514350"/>
                  <a:pt x="500673" y="535781"/>
                </a:cubicBezTo>
                <a:cubicBezTo>
                  <a:pt x="585954" y="546497"/>
                  <a:pt x="664128" y="582216"/>
                  <a:pt x="760069" y="525066"/>
                </a:cubicBezTo>
                <a:cubicBezTo>
                  <a:pt x="824029" y="485775"/>
                  <a:pt x="927077" y="528637"/>
                  <a:pt x="1005251" y="560785"/>
                </a:cubicBezTo>
                <a:cubicBezTo>
                  <a:pt x="1069212" y="589360"/>
                  <a:pt x="1133172" y="596503"/>
                  <a:pt x="1218453" y="560785"/>
                </a:cubicBezTo>
                <a:cubicBezTo>
                  <a:pt x="1140279" y="539354"/>
                  <a:pt x="1079872" y="521494"/>
                  <a:pt x="1019464" y="507206"/>
                </a:cubicBezTo>
                <a:cubicBezTo>
                  <a:pt x="969717" y="496491"/>
                  <a:pt x="941290" y="471488"/>
                  <a:pt x="944844" y="417909"/>
                </a:cubicBezTo>
                <a:cubicBezTo>
                  <a:pt x="944844" y="389334"/>
                  <a:pt x="934184" y="350044"/>
                  <a:pt x="969717" y="335757"/>
                </a:cubicBezTo>
                <a:cubicBezTo>
                  <a:pt x="998144" y="321469"/>
                  <a:pt x="1037231" y="335757"/>
                  <a:pt x="1051445" y="360759"/>
                </a:cubicBezTo>
                <a:cubicBezTo>
                  <a:pt x="1069212" y="407194"/>
                  <a:pt x="1086978" y="450056"/>
                  <a:pt x="1147386" y="453629"/>
                </a:cubicBezTo>
                <a:cubicBezTo>
                  <a:pt x="1229113" y="460771"/>
                  <a:pt x="1182919" y="432197"/>
                  <a:pt x="1168706" y="396478"/>
                </a:cubicBezTo>
                <a:cubicBezTo>
                  <a:pt x="1154492" y="357188"/>
                  <a:pt x="1197133" y="346472"/>
                  <a:pt x="1225560" y="353615"/>
                </a:cubicBezTo>
                <a:cubicBezTo>
                  <a:pt x="1332161" y="385763"/>
                  <a:pt x="1442315" y="328613"/>
                  <a:pt x="1552469" y="375047"/>
                </a:cubicBezTo>
                <a:cubicBezTo>
                  <a:pt x="1524043" y="260747"/>
                  <a:pt x="1463635" y="210741"/>
                  <a:pt x="1335714" y="192881"/>
                </a:cubicBezTo>
                <a:cubicBezTo>
                  <a:pt x="1289520" y="189310"/>
                  <a:pt x="1239773" y="196453"/>
                  <a:pt x="1197133" y="164306"/>
                </a:cubicBezTo>
                <a:cubicBezTo>
                  <a:pt x="1172259" y="146447"/>
                  <a:pt x="1147386" y="125016"/>
                  <a:pt x="1165153" y="89297"/>
                </a:cubicBezTo>
                <a:cubicBezTo>
                  <a:pt x="1175813" y="64294"/>
                  <a:pt x="1204239" y="64294"/>
                  <a:pt x="1229113" y="71437"/>
                </a:cubicBezTo>
                <a:cubicBezTo>
                  <a:pt x="1332161" y="110728"/>
                  <a:pt x="1442315" y="121444"/>
                  <a:pt x="1548916" y="135731"/>
                </a:cubicBezTo>
                <a:cubicBezTo>
                  <a:pt x="1566683" y="139303"/>
                  <a:pt x="1584450" y="146447"/>
                  <a:pt x="1602217" y="110728"/>
                </a:cubicBezTo>
                <a:cubicBezTo>
                  <a:pt x="1477849" y="78581"/>
                  <a:pt x="1357034" y="35719"/>
                  <a:pt x="1232666" y="0"/>
                </a:cubicBezTo>
                <a:close/>
              </a:path>
            </a:pathLst>
          </a:custGeom>
          <a:solidFill>
            <a:schemeClr val="accent1">
              <a:alpha val="20000"/>
            </a:schemeClr>
          </a:solidFill>
          <a:ln w="32707" cap="flat">
            <a:noFill/>
            <a:prstDash val="solid"/>
            <a:miter/>
          </a:ln>
        </p:spPr>
        <p:txBody>
          <a:bodyPr rtlCol="0" anchor="ctr"/>
          <a:lstStyle/>
          <a:p>
            <a:endParaRPr lang="en-US">
              <a:solidFill>
                <a:schemeClr val="tx1"/>
              </a:solidFill>
            </a:endParaRPr>
          </a:p>
        </p:txBody>
      </p:sp>
      <p:sp>
        <p:nvSpPr>
          <p:cNvPr id="2" name="Title 1">
            <a:extLst>
              <a:ext uri="{FF2B5EF4-FFF2-40B4-BE49-F238E27FC236}">
                <a16:creationId xmlns:a16="http://schemas.microsoft.com/office/drawing/2014/main" id="{146AD042-DE90-4088-8A07-B9A64C2CE03E}"/>
              </a:ext>
            </a:extLst>
          </p:cNvPr>
          <p:cNvSpPr>
            <a:spLocks noGrp="1"/>
          </p:cNvSpPr>
          <p:nvPr>
            <p:ph type="title"/>
          </p:nvPr>
        </p:nvSpPr>
        <p:spPr>
          <a:xfrm>
            <a:off x="839788" y="640080"/>
            <a:ext cx="3886200" cy="2953512"/>
          </a:xfrm>
        </p:spPr>
        <p:txBody>
          <a:bodyPr anchor="b"/>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BF2FFC98-62A0-445A-BEDA-785BE925A1D8}"/>
              </a:ext>
            </a:extLst>
          </p:cNvPr>
          <p:cNvSpPr>
            <a:spLocks noGrp="1"/>
          </p:cNvSpPr>
          <p:nvPr>
            <p:ph idx="1"/>
          </p:nvPr>
        </p:nvSpPr>
        <p:spPr>
          <a:xfrm>
            <a:off x="7059168" y="640080"/>
            <a:ext cx="4489704" cy="5596128"/>
          </a:xfrm>
        </p:spPr>
        <p:txBody>
          <a:bodyPr anchor="ct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DB4D7827-8489-4EE4-88EE-16685FE6DE8A}"/>
              </a:ext>
            </a:extLst>
          </p:cNvPr>
          <p:cNvSpPr>
            <a:spLocks noGrp="1"/>
          </p:cNvSpPr>
          <p:nvPr>
            <p:ph type="body" sz="half" idx="2"/>
          </p:nvPr>
        </p:nvSpPr>
        <p:spPr>
          <a:xfrm>
            <a:off x="839788" y="3776472"/>
            <a:ext cx="3886200" cy="246888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C33534F-EA91-4A50-B0F6-10D689E458EF}"/>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6C20F3F7-8B4B-4015-AA9C-109D05B2F146}"/>
              </a:ext>
            </a:extLst>
          </p:cNvPr>
          <p:cNvSpPr>
            <a:spLocks noGrp="1"/>
          </p:cNvSpPr>
          <p:nvPr>
            <p:ph type="ftr" sz="quarter" idx="11"/>
          </p:nvPr>
        </p:nvSpPr>
        <p:spPr/>
        <p:txBody>
          <a:bodyPr/>
          <a:lstStyle>
            <a:lvl1pPr algn="l">
              <a:defRPr/>
            </a:lvl1pPr>
          </a:lstStyle>
          <a:p>
            <a:r>
              <a:rPr lang="en-US"/>
              <a:t>KIPHIC 2022</a:t>
            </a:r>
          </a:p>
        </p:txBody>
      </p:sp>
      <p:sp>
        <p:nvSpPr>
          <p:cNvPr id="7" name="Slide Number Placeholder 6">
            <a:extLst>
              <a:ext uri="{FF2B5EF4-FFF2-40B4-BE49-F238E27FC236}">
                <a16:creationId xmlns:a16="http://schemas.microsoft.com/office/drawing/2014/main" id="{910B6EE2-78A1-4D01-87BE-A1487FBD271F}"/>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286279438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Graphic 1" descr="Tag=AccentColor&#10;Flavor=Light&#10;Target=Fill">
            <a:extLst>
              <a:ext uri="{FF2B5EF4-FFF2-40B4-BE49-F238E27FC236}">
                <a16:creationId xmlns:a16="http://schemas.microsoft.com/office/drawing/2014/main" id="{0EE21C0F-70D8-4F3C-9392-07559C90EE6E}"/>
              </a:ext>
            </a:extLst>
          </p:cNvPr>
          <p:cNvSpPr/>
          <p:nvPr/>
        </p:nvSpPr>
        <p:spPr>
          <a:xfrm rot="10800000" flipH="1" flipV="1">
            <a:off x="684965" y="1332237"/>
            <a:ext cx="5263732" cy="3841102"/>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accent1">
              <a:alpha val="2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48DB1DFE-8154-440D-93CF-FEF7860E897F}"/>
              </a:ext>
            </a:extLst>
          </p:cNvPr>
          <p:cNvSpPr>
            <a:spLocks noGrp="1"/>
          </p:cNvSpPr>
          <p:nvPr>
            <p:ph type="title"/>
          </p:nvPr>
        </p:nvSpPr>
        <p:spPr>
          <a:xfrm>
            <a:off x="1399032" y="2523744"/>
            <a:ext cx="3831336" cy="1453896"/>
          </a:xfrm>
        </p:spPr>
        <p:txBody>
          <a:bodyPr anchor="b"/>
          <a:lstStyle>
            <a:lvl1pPr algn="ctr">
              <a:defRPr sz="32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9CD9D1F5-05CC-48F3-A314-315EF1703043}"/>
              </a:ext>
            </a:extLst>
          </p:cNvPr>
          <p:cNvSpPr>
            <a:spLocks noGrp="1"/>
          </p:cNvSpPr>
          <p:nvPr>
            <p:ph type="pic" idx="1"/>
          </p:nvPr>
        </p:nvSpPr>
        <p:spPr>
          <a:xfrm>
            <a:off x="6711696" y="640079"/>
            <a:ext cx="4837176" cy="556869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211807DE-1178-4BBB-89D8-9046239C2DE9}"/>
              </a:ext>
            </a:extLst>
          </p:cNvPr>
          <p:cNvSpPr>
            <a:spLocks noGrp="1"/>
          </p:cNvSpPr>
          <p:nvPr>
            <p:ph type="body" sz="half" idx="2"/>
          </p:nvPr>
        </p:nvSpPr>
        <p:spPr>
          <a:xfrm>
            <a:off x="1655064" y="4087368"/>
            <a:ext cx="3319272" cy="649224"/>
          </a:xfrm>
        </p:spPr>
        <p:txBody>
          <a:bodyPr>
            <a:noAutofit/>
          </a:bodyPr>
          <a:lstStyle>
            <a:lvl1pPr marL="0" indent="0" algn="ctr">
              <a:buNone/>
              <a:defRPr sz="2000" cap="all" baseline="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D48EA59-A1BC-48B7-9495-6D5C6035B14B}"/>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49F85A72-B50F-440E-AAD3-53C099F6D9B6}"/>
              </a:ext>
            </a:extLst>
          </p:cNvPr>
          <p:cNvSpPr>
            <a:spLocks noGrp="1"/>
          </p:cNvSpPr>
          <p:nvPr>
            <p:ph type="ftr" sz="quarter" idx="11"/>
          </p:nvPr>
        </p:nvSpPr>
        <p:spPr/>
        <p:txBody>
          <a:bodyPr/>
          <a:lstStyle/>
          <a:p>
            <a:r>
              <a:rPr lang="en-US"/>
              <a:t>KIPHIC 2022</a:t>
            </a:r>
          </a:p>
        </p:txBody>
      </p:sp>
      <p:sp>
        <p:nvSpPr>
          <p:cNvPr id="7" name="Slide Number Placeholder 6">
            <a:extLst>
              <a:ext uri="{FF2B5EF4-FFF2-40B4-BE49-F238E27FC236}">
                <a16:creationId xmlns:a16="http://schemas.microsoft.com/office/drawing/2014/main" id="{72C2D00B-4207-4720-8C68-605CAFDD5CA2}"/>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40370401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1C888B-58B8-4428-8B1D-4E26FC5DD59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314F67B-D516-42FA-A2CA-2DCD37CFE8D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2BA5FF-4919-4FF8-9C04-06CE156B762F}"/>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CBEDA970-128E-4150-8E5A-A1B056E83502}"/>
              </a:ext>
            </a:extLst>
          </p:cNvPr>
          <p:cNvSpPr>
            <a:spLocks noGrp="1"/>
          </p:cNvSpPr>
          <p:nvPr>
            <p:ph type="ftr" sz="quarter" idx="11"/>
          </p:nvPr>
        </p:nvSpPr>
        <p:spPr/>
        <p:txBody>
          <a:bodyPr/>
          <a:lstStyle/>
          <a:p>
            <a:r>
              <a:rPr lang="en-US"/>
              <a:t>KIPHIC 2022</a:t>
            </a:r>
          </a:p>
        </p:txBody>
      </p:sp>
      <p:sp>
        <p:nvSpPr>
          <p:cNvPr id="6" name="Slide Number Placeholder 5">
            <a:extLst>
              <a:ext uri="{FF2B5EF4-FFF2-40B4-BE49-F238E27FC236}">
                <a16:creationId xmlns:a16="http://schemas.microsoft.com/office/drawing/2014/main" id="{EAEC6CD1-EE5E-42EF-B76D-BB803BA6AB5E}"/>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171154498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0C2A1B-34CA-4877-9435-D77DF325757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F255E5E-4A81-44CC-8D99-F56E625D463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9CEECF-A221-4ECC-AD9C-E197D516D24C}"/>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018F41AE-0DDE-49ED-9F0C-E0E16F599A0E}"/>
              </a:ext>
            </a:extLst>
          </p:cNvPr>
          <p:cNvSpPr>
            <a:spLocks noGrp="1"/>
          </p:cNvSpPr>
          <p:nvPr>
            <p:ph type="ftr" sz="quarter" idx="11"/>
          </p:nvPr>
        </p:nvSpPr>
        <p:spPr/>
        <p:txBody>
          <a:bodyPr/>
          <a:lstStyle/>
          <a:p>
            <a:r>
              <a:rPr lang="en-US"/>
              <a:t>KIPHIC 2022</a:t>
            </a:r>
          </a:p>
        </p:txBody>
      </p:sp>
      <p:sp>
        <p:nvSpPr>
          <p:cNvPr id="6" name="Slide Number Placeholder 5">
            <a:extLst>
              <a:ext uri="{FF2B5EF4-FFF2-40B4-BE49-F238E27FC236}">
                <a16:creationId xmlns:a16="http://schemas.microsoft.com/office/drawing/2014/main" id="{B7B47FB7-77F0-4C43-B81E-D04B31C953DA}"/>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213715990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a:t>KIPHIC 2022</a:t>
            </a:r>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76196747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a:t>KIPHIC 2022</a:t>
            </a:r>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73019642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a:t>KIPHIC 2022</a:t>
            </a:r>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427981719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endParaRPr lang="en-US"/>
          </a:p>
        </p:txBody>
      </p:sp>
      <p:sp>
        <p:nvSpPr>
          <p:cNvPr id="9" name="Footer Placeholder 8"/>
          <p:cNvSpPr>
            <a:spLocks noGrp="1"/>
          </p:cNvSpPr>
          <p:nvPr>
            <p:ph type="ftr" sz="quarter" idx="11"/>
          </p:nvPr>
        </p:nvSpPr>
        <p:spPr/>
        <p:txBody>
          <a:bodyPr/>
          <a:lstStyle/>
          <a:p>
            <a:r>
              <a:rPr lang="en-US"/>
              <a:t>KIPHIC 2022</a:t>
            </a:r>
          </a:p>
        </p:txBody>
      </p:sp>
      <p:sp>
        <p:nvSpPr>
          <p:cNvPr id="10" name="Slide Number Placeholder 9"/>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64974770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p:cNvSpPr>
            <a:spLocks noGrp="1"/>
          </p:cNvSpPr>
          <p:nvPr>
            <p:ph type="dt" sz="half" idx="10"/>
          </p:nvPr>
        </p:nvSpPr>
        <p:spPr/>
        <p:txBody>
          <a:bodyPr/>
          <a:lstStyle/>
          <a:p>
            <a:endParaRPr lang="en-US"/>
          </a:p>
        </p:txBody>
      </p:sp>
      <p:sp>
        <p:nvSpPr>
          <p:cNvPr id="11" name="Footer Placeholder 10"/>
          <p:cNvSpPr>
            <a:spLocks noGrp="1"/>
          </p:cNvSpPr>
          <p:nvPr>
            <p:ph type="ftr" sz="quarter" idx="11"/>
          </p:nvPr>
        </p:nvSpPr>
        <p:spPr/>
        <p:txBody>
          <a:bodyPr/>
          <a:lstStyle/>
          <a:p>
            <a:r>
              <a:rPr lang="en-US"/>
              <a:t>KIPHIC 2022</a:t>
            </a:r>
          </a:p>
        </p:txBody>
      </p:sp>
      <p:sp>
        <p:nvSpPr>
          <p:cNvPr id="12" name="Slide Number Placeholder 11"/>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0456875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1A5B26-178E-4791-A6FF-DAF08733B27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5F494D5-C5B3-4403-8807-23DFE74D84C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FA131EE-1A3A-4606-8A4D-F2D0634261CF}"/>
              </a:ext>
            </a:extLst>
          </p:cNvPr>
          <p:cNvSpPr>
            <a:spLocks noGrp="1"/>
          </p:cNvSpPr>
          <p:nvPr>
            <p:ph type="dt" sz="half" idx="10"/>
          </p:nvPr>
        </p:nvSpPr>
        <p:spPr/>
        <p:txBody>
          <a:bodyPr/>
          <a:lstStyle/>
          <a:p>
            <a:endParaRPr lang="en-US" altLang="en-US"/>
          </a:p>
        </p:txBody>
      </p:sp>
      <p:sp>
        <p:nvSpPr>
          <p:cNvPr id="5" name="Footer Placeholder 4">
            <a:extLst>
              <a:ext uri="{FF2B5EF4-FFF2-40B4-BE49-F238E27FC236}">
                <a16:creationId xmlns:a16="http://schemas.microsoft.com/office/drawing/2014/main" id="{30FBE5B5-326C-44F3-960C-C544B91E5E41}"/>
              </a:ext>
            </a:extLst>
          </p:cNvPr>
          <p:cNvSpPr>
            <a:spLocks noGrp="1"/>
          </p:cNvSpPr>
          <p:nvPr>
            <p:ph type="ftr" sz="quarter" idx="11"/>
          </p:nvPr>
        </p:nvSpPr>
        <p:spPr/>
        <p:txBody>
          <a:bodyPr/>
          <a:lstStyle/>
          <a:p>
            <a:pPr>
              <a:defRPr/>
            </a:pPr>
            <a:r>
              <a:rPr lang="en-US"/>
              <a:t>KIPHIC 2022</a:t>
            </a:r>
          </a:p>
        </p:txBody>
      </p:sp>
      <p:sp>
        <p:nvSpPr>
          <p:cNvPr id="6" name="Slide Number Placeholder 5">
            <a:extLst>
              <a:ext uri="{FF2B5EF4-FFF2-40B4-BE49-F238E27FC236}">
                <a16:creationId xmlns:a16="http://schemas.microsoft.com/office/drawing/2014/main" id="{D00EEDCA-59B5-4153-BF94-512AB7EC53A1}"/>
              </a:ext>
            </a:extLst>
          </p:cNvPr>
          <p:cNvSpPr>
            <a:spLocks noGrp="1"/>
          </p:cNvSpPr>
          <p:nvPr>
            <p:ph type="sldNum" sz="quarter" idx="12"/>
          </p:nvPr>
        </p:nvSpPr>
        <p:spPr/>
        <p:txBody>
          <a:bodyPr/>
          <a:lstStyle/>
          <a:p>
            <a:fld id="{C48A5DB2-1872-492D-9558-3BE94990174D}" type="slidenum">
              <a:rPr lang="en-US" altLang="en-US" smtClean="0"/>
              <a:pPr/>
              <a:t>‹#›</a:t>
            </a:fld>
            <a:endParaRPr lang="en-US" altLang="en-US"/>
          </a:p>
        </p:txBody>
      </p:sp>
    </p:spTree>
    <p:extLst>
      <p:ext uri="{BB962C8B-B14F-4D97-AF65-F5344CB8AC3E}">
        <p14:creationId xmlns:p14="http://schemas.microsoft.com/office/powerpoint/2010/main" val="394853743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2" name="Date Placeholder 1"/>
          <p:cNvSpPr>
            <a:spLocks noGrp="1"/>
          </p:cNvSpPr>
          <p:nvPr>
            <p:ph type="dt" sz="half" idx="10"/>
          </p:nvPr>
        </p:nvSpPr>
        <p:spPr/>
        <p:txBody>
          <a:bodyPr/>
          <a:lstStyle/>
          <a:p>
            <a:endParaRPr lang="en-US"/>
          </a:p>
        </p:txBody>
      </p:sp>
      <p:sp>
        <p:nvSpPr>
          <p:cNvPr id="7" name="Footer Placeholder 6"/>
          <p:cNvSpPr>
            <a:spLocks noGrp="1"/>
          </p:cNvSpPr>
          <p:nvPr>
            <p:ph type="ftr" sz="quarter" idx="11"/>
          </p:nvPr>
        </p:nvSpPr>
        <p:spPr/>
        <p:txBody>
          <a:bodyPr/>
          <a:lstStyle/>
          <a:p>
            <a:r>
              <a:rPr lang="en-US"/>
              <a:t>KIPHIC 2022</a:t>
            </a:r>
          </a:p>
        </p:txBody>
      </p:sp>
      <p:sp>
        <p:nvSpPr>
          <p:cNvPr id="8" name="Slide Number Placeholder 7"/>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7000294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a:t>KIPHIC 2022</a:t>
            </a:r>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24762114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US"/>
              <a:t>Click to edit Master title style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endParaRPr lang="en-US"/>
          </a:p>
        </p:txBody>
      </p:sp>
      <p:sp>
        <p:nvSpPr>
          <p:cNvPr id="9" name="Footer Placeholder 8"/>
          <p:cNvSpPr>
            <a:spLocks noGrp="1"/>
          </p:cNvSpPr>
          <p:nvPr>
            <p:ph type="ftr" sz="quarter" idx="11"/>
          </p:nvPr>
        </p:nvSpPr>
        <p:spPr/>
        <p:txBody>
          <a:bodyPr/>
          <a:lstStyle/>
          <a:p>
            <a:r>
              <a:rPr lang="en-US"/>
              <a:t>KIPHIC 2022</a:t>
            </a:r>
          </a:p>
        </p:txBody>
      </p:sp>
      <p:sp>
        <p:nvSpPr>
          <p:cNvPr id="10" name="Slide Number Placeholder 9"/>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29765688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endParaRPr lang="en-US"/>
          </a:p>
        </p:txBody>
      </p:sp>
      <p:sp>
        <p:nvSpPr>
          <p:cNvPr id="9" name="Footer Placeholder 8"/>
          <p:cNvSpPr>
            <a:spLocks noGrp="1"/>
          </p:cNvSpPr>
          <p:nvPr>
            <p:ph type="ftr" sz="quarter" idx="11"/>
          </p:nvPr>
        </p:nvSpPr>
        <p:spPr>
          <a:xfrm>
            <a:off x="3499101" y="6356350"/>
            <a:ext cx="5911517" cy="365125"/>
          </a:xfrm>
        </p:spPr>
        <p:txBody>
          <a:bodyPr/>
          <a:lstStyle/>
          <a:p>
            <a:r>
              <a:rPr lang="en-US"/>
              <a:t>KIPHIC 2022</a:t>
            </a:r>
          </a:p>
        </p:txBody>
      </p:sp>
      <p:sp>
        <p:nvSpPr>
          <p:cNvPr id="10" name="Slide Number Placeholder 9"/>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07750765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r>
              <a:rPr lang="en-US"/>
              <a:t>KIPHIC 2022</a:t>
            </a:r>
          </a:p>
        </p:txBody>
      </p:sp>
      <p:sp>
        <p:nvSpPr>
          <p:cNvPr id="9" name="Slide Number Placeholder 8"/>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420220003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r>
              <a:rPr lang="en-US"/>
              <a:t>KIPHIC 2022</a:t>
            </a:r>
          </a:p>
        </p:txBody>
      </p:sp>
      <p:sp>
        <p:nvSpPr>
          <p:cNvPr id="9" name="Slide Number Placeholder 8"/>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30150783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95968D-389C-D787-BB3C-0677D626184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F94A3F4-0FD8-0967-28C8-98431452A87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251650E-29B7-604D-A6AF-74DA2F92B2EA}"/>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7905A30A-ACBA-56C3-137F-B012AC80B20B}"/>
              </a:ext>
            </a:extLst>
          </p:cNvPr>
          <p:cNvSpPr>
            <a:spLocks noGrp="1"/>
          </p:cNvSpPr>
          <p:nvPr>
            <p:ph type="ftr" sz="quarter" idx="11"/>
          </p:nvPr>
        </p:nvSpPr>
        <p:spPr/>
        <p:txBody>
          <a:bodyPr/>
          <a:lstStyle/>
          <a:p>
            <a:r>
              <a:rPr lang="en-US"/>
              <a:t>KIPHIC 2022</a:t>
            </a:r>
          </a:p>
        </p:txBody>
      </p:sp>
      <p:sp>
        <p:nvSpPr>
          <p:cNvPr id="6" name="Slide Number Placeholder 5">
            <a:extLst>
              <a:ext uri="{FF2B5EF4-FFF2-40B4-BE49-F238E27FC236}">
                <a16:creationId xmlns:a16="http://schemas.microsoft.com/office/drawing/2014/main" id="{81BB27D4-6823-F27A-FAE1-B67BA9369814}"/>
              </a:ext>
            </a:extLst>
          </p:cNvPr>
          <p:cNvSpPr>
            <a:spLocks noGrp="1"/>
          </p:cNvSpPr>
          <p:nvPr>
            <p:ph type="sldNum" sz="quarter" idx="12"/>
          </p:nvPr>
        </p:nvSpPr>
        <p:spPr/>
        <p:txBody>
          <a:bodyPr/>
          <a:lstStyle/>
          <a:p>
            <a:fld id="{C4F05FCF-6C95-4CD5-B5D9-272B299E7478}" type="slidenum">
              <a:rPr lang="en-US" smtClean="0"/>
              <a:t>‹#›</a:t>
            </a:fld>
            <a:endParaRPr lang="en-US"/>
          </a:p>
        </p:txBody>
      </p:sp>
    </p:spTree>
    <p:extLst>
      <p:ext uri="{BB962C8B-B14F-4D97-AF65-F5344CB8AC3E}">
        <p14:creationId xmlns:p14="http://schemas.microsoft.com/office/powerpoint/2010/main" val="423404502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F41802-907D-DD69-2E57-D39C296AACD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E29941A-EBBD-53B2-1C56-96355276F54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6452853-0459-AA84-B115-0B6A184DE75C}"/>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AC73D0AE-0326-3367-C91D-573AC2136E09}"/>
              </a:ext>
            </a:extLst>
          </p:cNvPr>
          <p:cNvSpPr>
            <a:spLocks noGrp="1"/>
          </p:cNvSpPr>
          <p:nvPr>
            <p:ph type="ftr" sz="quarter" idx="11"/>
          </p:nvPr>
        </p:nvSpPr>
        <p:spPr/>
        <p:txBody>
          <a:bodyPr/>
          <a:lstStyle/>
          <a:p>
            <a:r>
              <a:rPr lang="en-US"/>
              <a:t>KIPHIC 2022</a:t>
            </a:r>
          </a:p>
        </p:txBody>
      </p:sp>
      <p:sp>
        <p:nvSpPr>
          <p:cNvPr id="6" name="Slide Number Placeholder 5">
            <a:extLst>
              <a:ext uri="{FF2B5EF4-FFF2-40B4-BE49-F238E27FC236}">
                <a16:creationId xmlns:a16="http://schemas.microsoft.com/office/drawing/2014/main" id="{AE957C6D-864F-C775-5AE2-EC44481BB23C}"/>
              </a:ext>
            </a:extLst>
          </p:cNvPr>
          <p:cNvSpPr>
            <a:spLocks noGrp="1"/>
          </p:cNvSpPr>
          <p:nvPr>
            <p:ph type="sldNum" sz="quarter" idx="12"/>
          </p:nvPr>
        </p:nvSpPr>
        <p:spPr/>
        <p:txBody>
          <a:bodyPr/>
          <a:lstStyle/>
          <a:p>
            <a:fld id="{C4F05FCF-6C95-4CD5-B5D9-272B299E7478}" type="slidenum">
              <a:rPr lang="en-US" smtClean="0"/>
              <a:t>‹#›</a:t>
            </a:fld>
            <a:endParaRPr lang="en-US"/>
          </a:p>
        </p:txBody>
      </p:sp>
    </p:spTree>
    <p:extLst>
      <p:ext uri="{BB962C8B-B14F-4D97-AF65-F5344CB8AC3E}">
        <p14:creationId xmlns:p14="http://schemas.microsoft.com/office/powerpoint/2010/main" val="267578891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1FD4D-F20E-A9FC-DDA8-EEEC6195BB9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1DF051F-1382-25AC-DFB1-311C37F6F59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D13A62F-1430-7284-9CDB-222BA6989F4D}"/>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515E7868-AD1D-EE23-3F04-916728D67DF0}"/>
              </a:ext>
            </a:extLst>
          </p:cNvPr>
          <p:cNvSpPr>
            <a:spLocks noGrp="1"/>
          </p:cNvSpPr>
          <p:nvPr>
            <p:ph type="ftr" sz="quarter" idx="11"/>
          </p:nvPr>
        </p:nvSpPr>
        <p:spPr/>
        <p:txBody>
          <a:bodyPr/>
          <a:lstStyle/>
          <a:p>
            <a:r>
              <a:rPr lang="en-US"/>
              <a:t>KIPHIC 2022</a:t>
            </a:r>
          </a:p>
        </p:txBody>
      </p:sp>
      <p:sp>
        <p:nvSpPr>
          <p:cNvPr id="6" name="Slide Number Placeholder 5">
            <a:extLst>
              <a:ext uri="{FF2B5EF4-FFF2-40B4-BE49-F238E27FC236}">
                <a16:creationId xmlns:a16="http://schemas.microsoft.com/office/drawing/2014/main" id="{3ACEE638-D49B-DE83-671A-F8A310FF2969}"/>
              </a:ext>
            </a:extLst>
          </p:cNvPr>
          <p:cNvSpPr>
            <a:spLocks noGrp="1"/>
          </p:cNvSpPr>
          <p:nvPr>
            <p:ph type="sldNum" sz="quarter" idx="12"/>
          </p:nvPr>
        </p:nvSpPr>
        <p:spPr/>
        <p:txBody>
          <a:bodyPr/>
          <a:lstStyle/>
          <a:p>
            <a:fld id="{C4F05FCF-6C95-4CD5-B5D9-272B299E7478}" type="slidenum">
              <a:rPr lang="en-US" smtClean="0"/>
              <a:t>‹#›</a:t>
            </a:fld>
            <a:endParaRPr lang="en-US"/>
          </a:p>
        </p:txBody>
      </p:sp>
    </p:spTree>
    <p:extLst>
      <p:ext uri="{BB962C8B-B14F-4D97-AF65-F5344CB8AC3E}">
        <p14:creationId xmlns:p14="http://schemas.microsoft.com/office/powerpoint/2010/main" val="349599227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0134B6-311A-CF43-3F80-30B4FEA698A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32B0052-C5B7-E6E3-BF11-530976321C5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91954F0-7F56-C7DE-5D3F-E01AEAC5112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00ECBC0-E24C-1842-A1F1-CF5473F17C4C}"/>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56017A8A-BE5A-C976-9761-3BED502DBC7A}"/>
              </a:ext>
            </a:extLst>
          </p:cNvPr>
          <p:cNvSpPr>
            <a:spLocks noGrp="1"/>
          </p:cNvSpPr>
          <p:nvPr>
            <p:ph type="ftr" sz="quarter" idx="11"/>
          </p:nvPr>
        </p:nvSpPr>
        <p:spPr/>
        <p:txBody>
          <a:bodyPr/>
          <a:lstStyle/>
          <a:p>
            <a:r>
              <a:rPr lang="en-US"/>
              <a:t>KIPHIC 2022</a:t>
            </a:r>
          </a:p>
        </p:txBody>
      </p:sp>
      <p:sp>
        <p:nvSpPr>
          <p:cNvPr id="7" name="Slide Number Placeholder 6">
            <a:extLst>
              <a:ext uri="{FF2B5EF4-FFF2-40B4-BE49-F238E27FC236}">
                <a16:creationId xmlns:a16="http://schemas.microsoft.com/office/drawing/2014/main" id="{CDABDFCF-8F50-0A4E-30FC-8E41D4507729}"/>
              </a:ext>
            </a:extLst>
          </p:cNvPr>
          <p:cNvSpPr>
            <a:spLocks noGrp="1"/>
          </p:cNvSpPr>
          <p:nvPr>
            <p:ph type="sldNum" sz="quarter" idx="12"/>
          </p:nvPr>
        </p:nvSpPr>
        <p:spPr/>
        <p:txBody>
          <a:bodyPr/>
          <a:lstStyle/>
          <a:p>
            <a:fld id="{C4F05FCF-6C95-4CD5-B5D9-272B299E7478}" type="slidenum">
              <a:rPr lang="en-US" smtClean="0"/>
              <a:t>‹#›</a:t>
            </a:fld>
            <a:endParaRPr lang="en-US"/>
          </a:p>
        </p:txBody>
      </p:sp>
    </p:spTree>
    <p:extLst>
      <p:ext uri="{BB962C8B-B14F-4D97-AF65-F5344CB8AC3E}">
        <p14:creationId xmlns:p14="http://schemas.microsoft.com/office/powerpoint/2010/main" val="6165177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C0AA5F-5A3B-4D88-A883-456DE23A83F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0ED9412-5451-452C-8443-06B10698947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1DB8E2F-0C98-4358-ADC9-2048A2A08D9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B9D364D-8654-4CBC-A759-54361D7E2B1B}"/>
              </a:ext>
            </a:extLst>
          </p:cNvPr>
          <p:cNvSpPr>
            <a:spLocks noGrp="1"/>
          </p:cNvSpPr>
          <p:nvPr>
            <p:ph type="dt" sz="half" idx="10"/>
          </p:nvPr>
        </p:nvSpPr>
        <p:spPr/>
        <p:txBody>
          <a:bodyPr/>
          <a:lstStyle/>
          <a:p>
            <a:endParaRPr lang="en-US" altLang="en-US"/>
          </a:p>
        </p:txBody>
      </p:sp>
      <p:sp>
        <p:nvSpPr>
          <p:cNvPr id="6" name="Footer Placeholder 5">
            <a:extLst>
              <a:ext uri="{FF2B5EF4-FFF2-40B4-BE49-F238E27FC236}">
                <a16:creationId xmlns:a16="http://schemas.microsoft.com/office/drawing/2014/main" id="{B08E7993-1AEC-463E-83FE-5ADB8ABD50ED}"/>
              </a:ext>
            </a:extLst>
          </p:cNvPr>
          <p:cNvSpPr>
            <a:spLocks noGrp="1"/>
          </p:cNvSpPr>
          <p:nvPr>
            <p:ph type="ftr" sz="quarter" idx="11"/>
          </p:nvPr>
        </p:nvSpPr>
        <p:spPr/>
        <p:txBody>
          <a:bodyPr/>
          <a:lstStyle/>
          <a:p>
            <a:pPr>
              <a:defRPr/>
            </a:pPr>
            <a:r>
              <a:rPr lang="en-US"/>
              <a:t>KIPHIC 2022</a:t>
            </a:r>
          </a:p>
        </p:txBody>
      </p:sp>
      <p:sp>
        <p:nvSpPr>
          <p:cNvPr id="7" name="Slide Number Placeholder 6">
            <a:extLst>
              <a:ext uri="{FF2B5EF4-FFF2-40B4-BE49-F238E27FC236}">
                <a16:creationId xmlns:a16="http://schemas.microsoft.com/office/drawing/2014/main" id="{A20E94BC-4920-4139-A95F-558583DE9C56}"/>
              </a:ext>
            </a:extLst>
          </p:cNvPr>
          <p:cNvSpPr>
            <a:spLocks noGrp="1"/>
          </p:cNvSpPr>
          <p:nvPr>
            <p:ph type="sldNum" sz="quarter" idx="12"/>
          </p:nvPr>
        </p:nvSpPr>
        <p:spPr/>
        <p:txBody>
          <a:bodyPr/>
          <a:lstStyle/>
          <a:p>
            <a:fld id="{3AC04A6B-F5AD-4585-BA1B-FD5372903A37}" type="slidenum">
              <a:rPr lang="en-US" altLang="en-US" smtClean="0"/>
              <a:pPr/>
              <a:t>‹#›</a:t>
            </a:fld>
            <a:endParaRPr lang="en-US" altLang="en-US"/>
          </a:p>
        </p:txBody>
      </p:sp>
    </p:spTree>
    <p:extLst>
      <p:ext uri="{BB962C8B-B14F-4D97-AF65-F5344CB8AC3E}">
        <p14:creationId xmlns:p14="http://schemas.microsoft.com/office/powerpoint/2010/main" val="195996330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9EDFE5-0839-BFB3-6C18-3642348FB07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86FB1CB-3390-E1ED-B2BD-C9A8F015C5C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721B777-8718-D5A1-FC77-73F184560E6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9A53675-0A79-E5AF-0618-DB6D7067320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F87E5F2-6534-0C9B-2F38-D0CF717D067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B67A19B-644B-7AC6-52D9-CC540CEE59D3}"/>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D6F82783-8CB7-80AE-A11E-3DE6CF8D809F}"/>
              </a:ext>
            </a:extLst>
          </p:cNvPr>
          <p:cNvSpPr>
            <a:spLocks noGrp="1"/>
          </p:cNvSpPr>
          <p:nvPr>
            <p:ph type="ftr" sz="quarter" idx="11"/>
          </p:nvPr>
        </p:nvSpPr>
        <p:spPr/>
        <p:txBody>
          <a:bodyPr/>
          <a:lstStyle/>
          <a:p>
            <a:r>
              <a:rPr lang="en-US"/>
              <a:t>KIPHIC 2022</a:t>
            </a:r>
          </a:p>
        </p:txBody>
      </p:sp>
      <p:sp>
        <p:nvSpPr>
          <p:cNvPr id="9" name="Slide Number Placeholder 8">
            <a:extLst>
              <a:ext uri="{FF2B5EF4-FFF2-40B4-BE49-F238E27FC236}">
                <a16:creationId xmlns:a16="http://schemas.microsoft.com/office/drawing/2014/main" id="{67E4BEF1-F7C0-E7C9-8C05-C11648527B6A}"/>
              </a:ext>
            </a:extLst>
          </p:cNvPr>
          <p:cNvSpPr>
            <a:spLocks noGrp="1"/>
          </p:cNvSpPr>
          <p:nvPr>
            <p:ph type="sldNum" sz="quarter" idx="12"/>
          </p:nvPr>
        </p:nvSpPr>
        <p:spPr/>
        <p:txBody>
          <a:bodyPr/>
          <a:lstStyle/>
          <a:p>
            <a:fld id="{C4F05FCF-6C95-4CD5-B5D9-272B299E7478}" type="slidenum">
              <a:rPr lang="en-US" smtClean="0"/>
              <a:t>‹#›</a:t>
            </a:fld>
            <a:endParaRPr lang="en-US"/>
          </a:p>
        </p:txBody>
      </p:sp>
    </p:spTree>
    <p:extLst>
      <p:ext uri="{BB962C8B-B14F-4D97-AF65-F5344CB8AC3E}">
        <p14:creationId xmlns:p14="http://schemas.microsoft.com/office/powerpoint/2010/main" val="20687871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8366F1-2A3D-25FF-5F3D-61619DB9DF7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070B030-E520-141F-CDA7-C72531FBB81C}"/>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8A2B22A4-0670-DFB6-E16F-7B73395179CE}"/>
              </a:ext>
            </a:extLst>
          </p:cNvPr>
          <p:cNvSpPr>
            <a:spLocks noGrp="1"/>
          </p:cNvSpPr>
          <p:nvPr>
            <p:ph type="ftr" sz="quarter" idx="11"/>
          </p:nvPr>
        </p:nvSpPr>
        <p:spPr/>
        <p:txBody>
          <a:bodyPr/>
          <a:lstStyle/>
          <a:p>
            <a:r>
              <a:rPr lang="en-US"/>
              <a:t>KIPHIC 2022</a:t>
            </a:r>
          </a:p>
        </p:txBody>
      </p:sp>
      <p:sp>
        <p:nvSpPr>
          <p:cNvPr id="5" name="Slide Number Placeholder 4">
            <a:extLst>
              <a:ext uri="{FF2B5EF4-FFF2-40B4-BE49-F238E27FC236}">
                <a16:creationId xmlns:a16="http://schemas.microsoft.com/office/drawing/2014/main" id="{BD46BDBB-C439-B22D-9E41-BB50CF87D90B}"/>
              </a:ext>
            </a:extLst>
          </p:cNvPr>
          <p:cNvSpPr>
            <a:spLocks noGrp="1"/>
          </p:cNvSpPr>
          <p:nvPr>
            <p:ph type="sldNum" sz="quarter" idx="12"/>
          </p:nvPr>
        </p:nvSpPr>
        <p:spPr/>
        <p:txBody>
          <a:bodyPr/>
          <a:lstStyle/>
          <a:p>
            <a:fld id="{C4F05FCF-6C95-4CD5-B5D9-272B299E7478}" type="slidenum">
              <a:rPr lang="en-US" smtClean="0"/>
              <a:t>‹#›</a:t>
            </a:fld>
            <a:endParaRPr lang="en-US"/>
          </a:p>
        </p:txBody>
      </p:sp>
    </p:spTree>
    <p:extLst>
      <p:ext uri="{BB962C8B-B14F-4D97-AF65-F5344CB8AC3E}">
        <p14:creationId xmlns:p14="http://schemas.microsoft.com/office/powerpoint/2010/main" val="16735348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6BAB2FC-071E-405D-3B2F-11C58069FF6A}"/>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AE28282F-7C9C-8A31-CC73-EACDC6DB2C18}"/>
              </a:ext>
            </a:extLst>
          </p:cNvPr>
          <p:cNvSpPr>
            <a:spLocks noGrp="1"/>
          </p:cNvSpPr>
          <p:nvPr>
            <p:ph type="ftr" sz="quarter" idx="11"/>
          </p:nvPr>
        </p:nvSpPr>
        <p:spPr/>
        <p:txBody>
          <a:bodyPr/>
          <a:lstStyle/>
          <a:p>
            <a:r>
              <a:rPr lang="en-US"/>
              <a:t>KIPHIC 2022</a:t>
            </a:r>
          </a:p>
        </p:txBody>
      </p:sp>
      <p:sp>
        <p:nvSpPr>
          <p:cNvPr id="4" name="Slide Number Placeholder 3">
            <a:extLst>
              <a:ext uri="{FF2B5EF4-FFF2-40B4-BE49-F238E27FC236}">
                <a16:creationId xmlns:a16="http://schemas.microsoft.com/office/drawing/2014/main" id="{D91A057F-6B77-6FBF-2DC5-C2A33F7F6F1D}"/>
              </a:ext>
            </a:extLst>
          </p:cNvPr>
          <p:cNvSpPr>
            <a:spLocks noGrp="1"/>
          </p:cNvSpPr>
          <p:nvPr>
            <p:ph type="sldNum" sz="quarter" idx="12"/>
          </p:nvPr>
        </p:nvSpPr>
        <p:spPr/>
        <p:txBody>
          <a:bodyPr/>
          <a:lstStyle/>
          <a:p>
            <a:fld id="{C4F05FCF-6C95-4CD5-B5D9-272B299E7478}" type="slidenum">
              <a:rPr lang="en-US" smtClean="0"/>
              <a:t>‹#›</a:t>
            </a:fld>
            <a:endParaRPr lang="en-US"/>
          </a:p>
        </p:txBody>
      </p:sp>
    </p:spTree>
    <p:extLst>
      <p:ext uri="{BB962C8B-B14F-4D97-AF65-F5344CB8AC3E}">
        <p14:creationId xmlns:p14="http://schemas.microsoft.com/office/powerpoint/2010/main" val="26918144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601AD3-85C6-DA41-3B52-D7D38ECBB46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D1CF14C-1B09-094D-A47D-DC7C099BCAD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CD9CA30-5863-B05F-9C28-CE7C37F1AE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850E360-D091-5142-DF80-E0F7EFF92219}"/>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7A6EFEFA-BB4E-3689-9326-0958BFDBFA82}"/>
              </a:ext>
            </a:extLst>
          </p:cNvPr>
          <p:cNvSpPr>
            <a:spLocks noGrp="1"/>
          </p:cNvSpPr>
          <p:nvPr>
            <p:ph type="ftr" sz="quarter" idx="11"/>
          </p:nvPr>
        </p:nvSpPr>
        <p:spPr/>
        <p:txBody>
          <a:bodyPr/>
          <a:lstStyle/>
          <a:p>
            <a:r>
              <a:rPr lang="en-US"/>
              <a:t>KIPHIC 2022</a:t>
            </a:r>
          </a:p>
        </p:txBody>
      </p:sp>
      <p:sp>
        <p:nvSpPr>
          <p:cNvPr id="7" name="Slide Number Placeholder 6">
            <a:extLst>
              <a:ext uri="{FF2B5EF4-FFF2-40B4-BE49-F238E27FC236}">
                <a16:creationId xmlns:a16="http://schemas.microsoft.com/office/drawing/2014/main" id="{2680FE0D-2193-A8EF-A510-E6E46B8001BA}"/>
              </a:ext>
            </a:extLst>
          </p:cNvPr>
          <p:cNvSpPr>
            <a:spLocks noGrp="1"/>
          </p:cNvSpPr>
          <p:nvPr>
            <p:ph type="sldNum" sz="quarter" idx="12"/>
          </p:nvPr>
        </p:nvSpPr>
        <p:spPr/>
        <p:txBody>
          <a:bodyPr/>
          <a:lstStyle/>
          <a:p>
            <a:fld id="{C4F05FCF-6C95-4CD5-B5D9-272B299E7478}" type="slidenum">
              <a:rPr lang="en-US" smtClean="0"/>
              <a:t>‹#›</a:t>
            </a:fld>
            <a:endParaRPr lang="en-US"/>
          </a:p>
        </p:txBody>
      </p:sp>
    </p:spTree>
    <p:extLst>
      <p:ext uri="{BB962C8B-B14F-4D97-AF65-F5344CB8AC3E}">
        <p14:creationId xmlns:p14="http://schemas.microsoft.com/office/powerpoint/2010/main" val="308631825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A0B77-071C-83EE-8D44-390437F97F5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53B8385-4D95-D739-BD33-29AD20B6029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805711B-5847-F497-5737-25B1215B60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7C99F53-6D53-BFAB-7DFF-AB499580C9FB}"/>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10B16205-2C55-C1DD-6109-608BFC3F742C}"/>
              </a:ext>
            </a:extLst>
          </p:cNvPr>
          <p:cNvSpPr>
            <a:spLocks noGrp="1"/>
          </p:cNvSpPr>
          <p:nvPr>
            <p:ph type="ftr" sz="quarter" idx="11"/>
          </p:nvPr>
        </p:nvSpPr>
        <p:spPr/>
        <p:txBody>
          <a:bodyPr/>
          <a:lstStyle/>
          <a:p>
            <a:r>
              <a:rPr lang="en-US"/>
              <a:t>KIPHIC 2022</a:t>
            </a:r>
          </a:p>
        </p:txBody>
      </p:sp>
      <p:sp>
        <p:nvSpPr>
          <p:cNvPr id="7" name="Slide Number Placeholder 6">
            <a:extLst>
              <a:ext uri="{FF2B5EF4-FFF2-40B4-BE49-F238E27FC236}">
                <a16:creationId xmlns:a16="http://schemas.microsoft.com/office/drawing/2014/main" id="{E970014B-4E40-48DD-2600-8763CFE9B07D}"/>
              </a:ext>
            </a:extLst>
          </p:cNvPr>
          <p:cNvSpPr>
            <a:spLocks noGrp="1"/>
          </p:cNvSpPr>
          <p:nvPr>
            <p:ph type="sldNum" sz="quarter" idx="12"/>
          </p:nvPr>
        </p:nvSpPr>
        <p:spPr/>
        <p:txBody>
          <a:bodyPr/>
          <a:lstStyle/>
          <a:p>
            <a:fld id="{C4F05FCF-6C95-4CD5-B5D9-272B299E7478}" type="slidenum">
              <a:rPr lang="en-US" smtClean="0"/>
              <a:t>‹#›</a:t>
            </a:fld>
            <a:endParaRPr lang="en-US"/>
          </a:p>
        </p:txBody>
      </p:sp>
    </p:spTree>
    <p:extLst>
      <p:ext uri="{BB962C8B-B14F-4D97-AF65-F5344CB8AC3E}">
        <p14:creationId xmlns:p14="http://schemas.microsoft.com/office/powerpoint/2010/main" val="218207323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8C261E-147A-81CF-25F1-8CDFADA08B1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7ABCC13-020D-C2E4-5F6D-55484C59FEF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E7C9B42-BA41-AA09-FE4A-409EB1B64336}"/>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63F5948B-D370-8DB9-2C6D-CB8AF4E475EF}"/>
              </a:ext>
            </a:extLst>
          </p:cNvPr>
          <p:cNvSpPr>
            <a:spLocks noGrp="1"/>
          </p:cNvSpPr>
          <p:nvPr>
            <p:ph type="ftr" sz="quarter" idx="11"/>
          </p:nvPr>
        </p:nvSpPr>
        <p:spPr/>
        <p:txBody>
          <a:bodyPr/>
          <a:lstStyle/>
          <a:p>
            <a:r>
              <a:rPr lang="en-US"/>
              <a:t>KIPHIC 2022</a:t>
            </a:r>
          </a:p>
        </p:txBody>
      </p:sp>
      <p:sp>
        <p:nvSpPr>
          <p:cNvPr id="6" name="Slide Number Placeholder 5">
            <a:extLst>
              <a:ext uri="{FF2B5EF4-FFF2-40B4-BE49-F238E27FC236}">
                <a16:creationId xmlns:a16="http://schemas.microsoft.com/office/drawing/2014/main" id="{0EF9E95F-BE1D-31FC-1721-514418661476}"/>
              </a:ext>
            </a:extLst>
          </p:cNvPr>
          <p:cNvSpPr>
            <a:spLocks noGrp="1"/>
          </p:cNvSpPr>
          <p:nvPr>
            <p:ph type="sldNum" sz="quarter" idx="12"/>
          </p:nvPr>
        </p:nvSpPr>
        <p:spPr/>
        <p:txBody>
          <a:bodyPr/>
          <a:lstStyle/>
          <a:p>
            <a:fld id="{C4F05FCF-6C95-4CD5-B5D9-272B299E7478}" type="slidenum">
              <a:rPr lang="en-US" smtClean="0"/>
              <a:t>‹#›</a:t>
            </a:fld>
            <a:endParaRPr lang="en-US"/>
          </a:p>
        </p:txBody>
      </p:sp>
    </p:spTree>
    <p:extLst>
      <p:ext uri="{BB962C8B-B14F-4D97-AF65-F5344CB8AC3E}">
        <p14:creationId xmlns:p14="http://schemas.microsoft.com/office/powerpoint/2010/main" val="194917563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43E3EC-5657-C584-E759-371478F9E30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CE7D3BC-6B04-01F6-7E93-CDD1AFE1E55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C22701-FC0B-C1CE-E809-12E5FBFA2A0D}"/>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13220C3C-6583-D6D0-3D8E-24830FF8BF35}"/>
              </a:ext>
            </a:extLst>
          </p:cNvPr>
          <p:cNvSpPr>
            <a:spLocks noGrp="1"/>
          </p:cNvSpPr>
          <p:nvPr>
            <p:ph type="ftr" sz="quarter" idx="11"/>
          </p:nvPr>
        </p:nvSpPr>
        <p:spPr/>
        <p:txBody>
          <a:bodyPr/>
          <a:lstStyle/>
          <a:p>
            <a:r>
              <a:rPr lang="en-US"/>
              <a:t>KIPHIC 2022</a:t>
            </a:r>
          </a:p>
        </p:txBody>
      </p:sp>
      <p:sp>
        <p:nvSpPr>
          <p:cNvPr id="6" name="Slide Number Placeholder 5">
            <a:extLst>
              <a:ext uri="{FF2B5EF4-FFF2-40B4-BE49-F238E27FC236}">
                <a16:creationId xmlns:a16="http://schemas.microsoft.com/office/drawing/2014/main" id="{D6EFEFB0-E483-56D1-C61A-6B1B8F4701D4}"/>
              </a:ext>
            </a:extLst>
          </p:cNvPr>
          <p:cNvSpPr>
            <a:spLocks noGrp="1"/>
          </p:cNvSpPr>
          <p:nvPr>
            <p:ph type="sldNum" sz="quarter" idx="12"/>
          </p:nvPr>
        </p:nvSpPr>
        <p:spPr/>
        <p:txBody>
          <a:bodyPr/>
          <a:lstStyle/>
          <a:p>
            <a:fld id="{C4F05FCF-6C95-4CD5-B5D9-272B299E7478}" type="slidenum">
              <a:rPr lang="en-US" smtClean="0"/>
              <a:t>‹#›</a:t>
            </a:fld>
            <a:endParaRPr lang="en-US"/>
          </a:p>
        </p:txBody>
      </p:sp>
    </p:spTree>
    <p:extLst>
      <p:ext uri="{BB962C8B-B14F-4D97-AF65-F5344CB8AC3E}">
        <p14:creationId xmlns:p14="http://schemas.microsoft.com/office/powerpoint/2010/main" val="348121529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Graphic 1" descr="Tag=AccentColor&#10;Flavor=Light&#10;Target=Fill">
            <a:extLst>
              <a:ext uri="{FF2B5EF4-FFF2-40B4-BE49-F238E27FC236}">
                <a16:creationId xmlns:a16="http://schemas.microsoft.com/office/drawing/2014/main" id="{0D57E7FA-E8FC-45AC-868F-CDC8144939D6}"/>
              </a:ext>
            </a:extLst>
          </p:cNvPr>
          <p:cNvSpPr/>
          <p:nvPr/>
        </p:nvSpPr>
        <p:spPr>
          <a:xfrm rot="10800000" flipV="1">
            <a:off x="2599854" y="527562"/>
            <a:ext cx="6992292" cy="5102484"/>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accent1">
              <a:alpha val="2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807094A5-EB6F-441D-88F8-CD7A30C84707}"/>
              </a:ext>
            </a:extLst>
          </p:cNvPr>
          <p:cNvSpPr>
            <a:spLocks noGrp="1"/>
          </p:cNvSpPr>
          <p:nvPr>
            <p:ph type="ctrTitle"/>
          </p:nvPr>
        </p:nvSpPr>
        <p:spPr>
          <a:xfrm>
            <a:off x="1508760" y="1591056"/>
            <a:ext cx="5705856" cy="3264408"/>
          </a:xfrm>
        </p:spPr>
        <p:txBody>
          <a:bodyPr anchor="b">
            <a:normAutofit/>
          </a:bodyPr>
          <a:lstStyle>
            <a:lvl1pPr algn="l">
              <a:defRPr sz="48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1C7CE1E3-3929-42A6-81B7-056BD88EF353}"/>
              </a:ext>
            </a:extLst>
          </p:cNvPr>
          <p:cNvSpPr>
            <a:spLocks noGrp="1"/>
          </p:cNvSpPr>
          <p:nvPr>
            <p:ph type="subTitle" idx="1"/>
          </p:nvPr>
        </p:nvSpPr>
        <p:spPr>
          <a:xfrm>
            <a:off x="1524000" y="4928616"/>
            <a:ext cx="5705856" cy="996696"/>
          </a:xfrm>
        </p:spPr>
        <p:txBody>
          <a:bodyPr/>
          <a:lstStyle>
            <a:lvl1pPr marL="0" indent="0" algn="l">
              <a:buNone/>
              <a:defRPr sz="2400" cap="all"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5CE951E3-0794-422C-AF76-0AD4A7FB19EB}"/>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114EBFA8-0291-4D77-A9D9-B17FC2382A80}"/>
              </a:ext>
            </a:extLst>
          </p:cNvPr>
          <p:cNvSpPr>
            <a:spLocks noGrp="1"/>
          </p:cNvSpPr>
          <p:nvPr>
            <p:ph type="ftr" sz="quarter" idx="11"/>
          </p:nvPr>
        </p:nvSpPr>
        <p:spPr/>
        <p:txBody>
          <a:bodyPr/>
          <a:lstStyle/>
          <a:p>
            <a:r>
              <a:rPr lang="en-US"/>
              <a:t>KIPHIC 2021</a:t>
            </a:r>
          </a:p>
        </p:txBody>
      </p:sp>
      <p:sp>
        <p:nvSpPr>
          <p:cNvPr id="6" name="Slide Number Placeholder 5">
            <a:extLst>
              <a:ext uri="{FF2B5EF4-FFF2-40B4-BE49-F238E27FC236}">
                <a16:creationId xmlns:a16="http://schemas.microsoft.com/office/drawing/2014/main" id="{357AC4D4-C4EE-4624-A329-C608A1D5AFE1}"/>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315679632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Freeform: Shape 6" descr="Tag=AccentColor&#10;Flavor=Light&#10;Target=Fill">
            <a:extLst>
              <a:ext uri="{FF2B5EF4-FFF2-40B4-BE49-F238E27FC236}">
                <a16:creationId xmlns:a16="http://schemas.microsoft.com/office/drawing/2014/main" id="{13B7BB51-92B8-4089-8DAB-1202A4D1C6A3}"/>
              </a:ext>
            </a:extLst>
          </p:cNvPr>
          <p:cNvSpPr/>
          <p:nvPr/>
        </p:nvSpPr>
        <p:spPr>
          <a:xfrm flipH="1">
            <a:off x="1" y="315111"/>
            <a:ext cx="3021543" cy="1435442"/>
          </a:xfrm>
          <a:custGeom>
            <a:avLst/>
            <a:gdLst>
              <a:gd name="connsiteX0" fmla="*/ 3021543 w 3021543"/>
              <a:gd name="connsiteY0" fmla="*/ 0 h 1435442"/>
              <a:gd name="connsiteX1" fmla="*/ 2963800 w 3021543"/>
              <a:gd name="connsiteY1" fmla="*/ 7242 h 1435442"/>
              <a:gd name="connsiteX2" fmla="*/ 2793803 w 3021543"/>
              <a:gd name="connsiteY2" fmla="*/ 24082 h 1435442"/>
              <a:gd name="connsiteX3" fmla="*/ 2414348 w 3021543"/>
              <a:gd name="connsiteY3" fmla="*/ 29696 h 1435442"/>
              <a:gd name="connsiteX4" fmla="*/ 2091558 w 3021543"/>
              <a:gd name="connsiteY4" fmla="*/ 27450 h 1435442"/>
              <a:gd name="connsiteX5" fmla="*/ 1645319 w 3021543"/>
              <a:gd name="connsiteY5" fmla="*/ 28573 h 1435442"/>
              <a:gd name="connsiteX6" fmla="*/ 1243602 w 3021543"/>
              <a:gd name="connsiteY6" fmla="*/ 60008 h 1435442"/>
              <a:gd name="connsiteX7" fmla="*/ 753851 w 3021543"/>
              <a:gd name="connsiteY7" fmla="*/ 57763 h 1435442"/>
              <a:gd name="connsiteX8" fmla="*/ 465465 w 3021543"/>
              <a:gd name="connsiteY8" fmla="*/ 116142 h 1435442"/>
              <a:gd name="connsiteX9" fmla="*/ 546416 w 3021543"/>
              <a:gd name="connsiteY9" fmla="*/ 136351 h 1435442"/>
              <a:gd name="connsiteX10" fmla="*/ 689091 w 3021543"/>
              <a:gd name="connsiteY10" fmla="*/ 180136 h 1435442"/>
              <a:gd name="connsiteX11" fmla="*/ 704269 w 3021543"/>
              <a:gd name="connsiteY11" fmla="*/ 208203 h 1435442"/>
              <a:gd name="connsiteX12" fmla="*/ 683020 w 3021543"/>
              <a:gd name="connsiteY12" fmla="*/ 221675 h 1435442"/>
              <a:gd name="connsiteX13" fmla="*/ 621295 w 3021543"/>
              <a:gd name="connsiteY13" fmla="*/ 247496 h 1435442"/>
              <a:gd name="connsiteX14" fmla="*/ 848968 w 3021543"/>
              <a:gd name="connsiteY14" fmla="*/ 285668 h 1435442"/>
              <a:gd name="connsiteX15" fmla="*/ 768018 w 3021543"/>
              <a:gd name="connsiteY15" fmla="*/ 309244 h 1435442"/>
              <a:gd name="connsiteX16" fmla="*/ 684032 w 3021543"/>
              <a:gd name="connsiteY16" fmla="*/ 326085 h 1435442"/>
              <a:gd name="connsiteX17" fmla="*/ 592962 w 3021543"/>
              <a:gd name="connsiteY17" fmla="*/ 338434 h 1435442"/>
              <a:gd name="connsiteX18" fmla="*/ 509988 w 3021543"/>
              <a:gd name="connsiteY18" fmla="*/ 363133 h 1435442"/>
              <a:gd name="connsiteX19" fmla="*/ 726531 w 3021543"/>
              <a:gd name="connsiteY19" fmla="*/ 373237 h 1435442"/>
              <a:gd name="connsiteX20" fmla="*/ 614212 w 3021543"/>
              <a:gd name="connsiteY20" fmla="*/ 395691 h 1435442"/>
              <a:gd name="connsiteX21" fmla="*/ 522131 w 3021543"/>
              <a:gd name="connsiteY21" fmla="*/ 424881 h 1435442"/>
              <a:gd name="connsiteX22" fmla="*/ 457370 w 3021543"/>
              <a:gd name="connsiteY22" fmla="*/ 438353 h 1435442"/>
              <a:gd name="connsiteX23" fmla="*/ 388562 w 3021543"/>
              <a:gd name="connsiteY23" fmla="*/ 441721 h 1435442"/>
              <a:gd name="connsiteX24" fmla="*/ 372372 w 3021543"/>
              <a:gd name="connsiteY24" fmla="*/ 463052 h 1435442"/>
              <a:gd name="connsiteX25" fmla="*/ 393622 w 3021543"/>
              <a:gd name="connsiteY25" fmla="*/ 485506 h 1435442"/>
              <a:gd name="connsiteX26" fmla="*/ 426002 w 3021543"/>
              <a:gd name="connsiteY26" fmla="*/ 487751 h 1435442"/>
              <a:gd name="connsiteX27" fmla="*/ 619271 w 3021543"/>
              <a:gd name="connsiteY27" fmla="*/ 493365 h 1435442"/>
              <a:gd name="connsiteX28" fmla="*/ 0 w 3021543"/>
              <a:gd name="connsiteY28" fmla="*/ 542762 h 1435442"/>
              <a:gd name="connsiteX29" fmla="*/ 83986 w 3021543"/>
              <a:gd name="connsiteY29" fmla="*/ 573075 h 1435442"/>
              <a:gd name="connsiteX30" fmla="*/ 112319 w 3021543"/>
              <a:gd name="connsiteY30" fmla="*/ 656154 h 1435442"/>
              <a:gd name="connsiteX31" fmla="*/ 215531 w 3021543"/>
              <a:gd name="connsiteY31" fmla="*/ 703306 h 1435442"/>
              <a:gd name="connsiteX32" fmla="*/ 282315 w 3021543"/>
              <a:gd name="connsiteY32" fmla="*/ 720147 h 1435442"/>
              <a:gd name="connsiteX33" fmla="*/ 435109 w 3021543"/>
              <a:gd name="connsiteY33" fmla="*/ 744846 h 1435442"/>
              <a:gd name="connsiteX34" fmla="*/ 457370 w 3021543"/>
              <a:gd name="connsiteY34" fmla="*/ 785263 h 1435442"/>
              <a:gd name="connsiteX35" fmla="*/ 476596 w 3021543"/>
              <a:gd name="connsiteY35" fmla="*/ 830170 h 1435442"/>
              <a:gd name="connsiteX36" fmla="*/ 517071 w 3021543"/>
              <a:gd name="connsiteY36" fmla="*/ 859360 h 1435442"/>
              <a:gd name="connsiteX37" fmla="*/ 202377 w 3021543"/>
              <a:gd name="connsiteY37" fmla="*/ 854869 h 1435442"/>
              <a:gd name="connsiteX38" fmla="*/ 557546 w 3021543"/>
              <a:gd name="connsiteY38" fmla="*/ 949175 h 1435442"/>
              <a:gd name="connsiteX39" fmla="*/ 526178 w 3021543"/>
              <a:gd name="connsiteY39" fmla="*/ 986223 h 1435442"/>
              <a:gd name="connsiteX40" fmla="*/ 720459 w 3021543"/>
              <a:gd name="connsiteY40" fmla="*/ 1036744 h 1435442"/>
              <a:gd name="connsiteX41" fmla="*/ 616236 w 3021543"/>
              <a:gd name="connsiteY41" fmla="*/ 1042357 h 1435442"/>
              <a:gd name="connsiteX42" fmla="*/ 1222353 w 3021543"/>
              <a:gd name="connsiteY42" fmla="*/ 1253422 h 1435442"/>
              <a:gd name="connsiteX43" fmla="*/ 2087511 w 3021543"/>
              <a:gd name="connsiteY43" fmla="*/ 1406107 h 1435442"/>
              <a:gd name="connsiteX44" fmla="*/ 2425479 w 3021543"/>
              <a:gd name="connsiteY44" fmla="*/ 1435297 h 1435442"/>
              <a:gd name="connsiteX45" fmla="*/ 2809994 w 3021543"/>
              <a:gd name="connsiteY45" fmla="*/ 1426315 h 1435442"/>
              <a:gd name="connsiteX46" fmla="*/ 2953618 w 3021543"/>
              <a:gd name="connsiteY46" fmla="*/ 1417071 h 1435442"/>
              <a:gd name="connsiteX47" fmla="*/ 3021543 w 3021543"/>
              <a:gd name="connsiteY47" fmla="*/ 1407897 h 143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close/>
              </a:path>
            </a:pathLst>
          </a:custGeom>
          <a:solidFill>
            <a:schemeClr val="accent1">
              <a:alpha val="20000"/>
            </a:schemeClr>
          </a:solidFill>
          <a:ln w="32707"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26030E26-A86A-417A-AA64-699AA8DD3DA5}"/>
              </a:ext>
            </a:extLst>
          </p:cNvPr>
          <p:cNvSpPr>
            <a:spLocks noGrp="1"/>
          </p:cNvSpPr>
          <p:nvPr>
            <p:ph type="title"/>
          </p:nvPr>
        </p:nvSpPr>
        <p:spPr/>
        <p:txBody>
          <a:bodyPr>
            <a:normAutofit/>
          </a:bodyPr>
          <a:lstStyle>
            <a:lvl1pPr>
              <a:defRPr sz="4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D19CF97E-0E6E-41E9-B75B-0371E744D1E8}"/>
              </a:ext>
            </a:extLst>
          </p:cNvPr>
          <p:cNvSpPr>
            <a:spLocks noGrp="1"/>
          </p:cNvSpPr>
          <p:nvPr>
            <p:ph idx="1"/>
          </p:nvPr>
        </p:nvSpPr>
        <p:spPr>
          <a:xfrm>
            <a:off x="838200" y="2011680"/>
            <a:ext cx="10515600" cy="4160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70BAE770-8363-44CD-8A22-AB26C5C5361B}"/>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36E618F2-3B8E-4449-91E7-F8AA4960938F}"/>
              </a:ext>
            </a:extLst>
          </p:cNvPr>
          <p:cNvSpPr>
            <a:spLocks noGrp="1"/>
          </p:cNvSpPr>
          <p:nvPr>
            <p:ph type="ftr" sz="quarter" idx="11"/>
          </p:nvPr>
        </p:nvSpPr>
        <p:spPr/>
        <p:txBody>
          <a:bodyPr/>
          <a:lstStyle/>
          <a:p>
            <a:r>
              <a:rPr lang="en-US"/>
              <a:t>KIPHIC 2021</a:t>
            </a:r>
          </a:p>
        </p:txBody>
      </p:sp>
      <p:sp>
        <p:nvSpPr>
          <p:cNvPr id="6" name="Slide Number Placeholder 5">
            <a:extLst>
              <a:ext uri="{FF2B5EF4-FFF2-40B4-BE49-F238E27FC236}">
                <a16:creationId xmlns:a16="http://schemas.microsoft.com/office/drawing/2014/main" id="{063428F0-E5C2-42A1-AB2F-1A19FFAD19CF}"/>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88019050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Graphic 9" descr="Tag=AccentColor&#10;Flavor=Light&#10;Target=Fill">
            <a:extLst>
              <a:ext uri="{FF2B5EF4-FFF2-40B4-BE49-F238E27FC236}">
                <a16:creationId xmlns:a16="http://schemas.microsoft.com/office/drawing/2014/main" id="{DB2CE8D6-5B4E-4EBE-9ED5-A1DA7E2A5CDA}"/>
              </a:ext>
            </a:extLst>
          </p:cNvPr>
          <p:cNvSpPr/>
          <p:nvPr/>
        </p:nvSpPr>
        <p:spPr>
          <a:xfrm>
            <a:off x="7209816" y="0"/>
            <a:ext cx="4143984" cy="5747660"/>
          </a:xfrm>
          <a:custGeom>
            <a:avLst/>
            <a:gdLst>
              <a:gd name="connsiteX0" fmla="*/ 0 w 3843750"/>
              <a:gd name="connsiteY0" fmla="*/ 346 h 5956080"/>
              <a:gd name="connsiteX1" fmla="*/ 72373 w 3843750"/>
              <a:gd name="connsiteY1" fmla="*/ 2447534 h 5956080"/>
              <a:gd name="connsiteX2" fmla="*/ 145093 w 3843750"/>
              <a:gd name="connsiteY2" fmla="*/ 3878724 h 5956080"/>
              <a:gd name="connsiteX3" fmla="*/ 237897 w 3843750"/>
              <a:gd name="connsiteY3" fmla="*/ 4208041 h 5956080"/>
              <a:gd name="connsiteX4" fmla="*/ 281875 w 3843750"/>
              <a:gd name="connsiteY4" fmla="*/ 4677601 h 5956080"/>
              <a:gd name="connsiteX5" fmla="*/ 360135 w 3843750"/>
              <a:gd name="connsiteY5" fmla="*/ 5287407 h 5956080"/>
              <a:gd name="connsiteX6" fmla="*/ 414155 w 3843750"/>
              <a:gd name="connsiteY6" fmla="*/ 5817914 h 5956080"/>
              <a:gd name="connsiteX7" fmla="*/ 681487 w 3843750"/>
              <a:gd name="connsiteY7" fmla="*/ 5914873 h 5956080"/>
              <a:gd name="connsiteX8" fmla="*/ 892373 w 3843750"/>
              <a:gd name="connsiteY8" fmla="*/ 5605295 h 5956080"/>
              <a:gd name="connsiteX9" fmla="*/ 1027770 w 3843750"/>
              <a:gd name="connsiteY9" fmla="*/ 5804063 h 5956080"/>
              <a:gd name="connsiteX10" fmla="*/ 1200566 w 3843750"/>
              <a:gd name="connsiteY10" fmla="*/ 5527036 h 5956080"/>
              <a:gd name="connsiteX11" fmla="*/ 1348083 w 3843750"/>
              <a:gd name="connsiteY11" fmla="*/ 5363590 h 5956080"/>
              <a:gd name="connsiteX12" fmla="*/ 1425997 w 3843750"/>
              <a:gd name="connsiteY12" fmla="*/ 4800532 h 5956080"/>
              <a:gd name="connsiteX13" fmla="*/ 1517416 w 3843750"/>
              <a:gd name="connsiteY13" fmla="*/ 4640549 h 5956080"/>
              <a:gd name="connsiteX14" fmla="*/ 1569705 w 3843750"/>
              <a:gd name="connsiteY14" fmla="*/ 4803995 h 5956080"/>
              <a:gd name="connsiteX15" fmla="*/ 1530921 w 3843750"/>
              <a:gd name="connsiteY15" fmla="*/ 5433885 h 5956080"/>
              <a:gd name="connsiteX16" fmla="*/ 1614721 w 3843750"/>
              <a:gd name="connsiteY16" fmla="*/ 5319957 h 5956080"/>
              <a:gd name="connsiteX17" fmla="*/ 1800676 w 3843750"/>
              <a:gd name="connsiteY17" fmla="*/ 4608691 h 5956080"/>
              <a:gd name="connsiteX18" fmla="*/ 1918759 w 3843750"/>
              <a:gd name="connsiteY18" fmla="*/ 4486799 h 5956080"/>
              <a:gd name="connsiteX19" fmla="*/ 2009139 w 3843750"/>
              <a:gd name="connsiteY19" fmla="*/ 4715000 h 5956080"/>
              <a:gd name="connsiteX20" fmla="*/ 2135532 w 3843750"/>
              <a:gd name="connsiteY20" fmla="*/ 5321689 h 5956080"/>
              <a:gd name="connsiteX21" fmla="*/ 2209291 w 3843750"/>
              <a:gd name="connsiteY21" fmla="*/ 5028733 h 5956080"/>
              <a:gd name="connsiteX22" fmla="*/ 2501208 w 3843750"/>
              <a:gd name="connsiteY22" fmla="*/ 4457711 h 5956080"/>
              <a:gd name="connsiteX23" fmla="*/ 2695127 w 3843750"/>
              <a:gd name="connsiteY23" fmla="*/ 4973674 h 5956080"/>
              <a:gd name="connsiteX24" fmla="*/ 2825329 w 3843750"/>
              <a:gd name="connsiteY24" fmla="*/ 4563328 h 5956080"/>
              <a:gd name="connsiteX25" fmla="*/ 2904628 w 3843750"/>
              <a:gd name="connsiteY25" fmla="*/ 4466368 h 5956080"/>
              <a:gd name="connsiteX26" fmla="*/ 2922635 w 3843750"/>
              <a:gd name="connsiteY26" fmla="*/ 4519696 h 5956080"/>
              <a:gd name="connsiteX27" fmla="*/ 3089544 w 3843750"/>
              <a:gd name="connsiteY27" fmla="*/ 3606545 h 5956080"/>
              <a:gd name="connsiteX28" fmla="*/ 3150490 w 3843750"/>
              <a:gd name="connsiteY28" fmla="*/ 3989882 h 5956080"/>
              <a:gd name="connsiteX29" fmla="*/ 3755448 w 3843750"/>
              <a:gd name="connsiteY29" fmla="*/ 1538193 h 5956080"/>
              <a:gd name="connsiteX30" fmla="*/ 3850330 w 3843750"/>
              <a:gd name="connsiteY30" fmla="*/ 0 h 5956080"/>
              <a:gd name="connsiteX31" fmla="*/ 0 w 3843750"/>
              <a:gd name="connsiteY31" fmla="*/ 0 h 5956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843750" h="5956080">
                <a:moveTo>
                  <a:pt x="0" y="346"/>
                </a:moveTo>
                <a:cubicBezTo>
                  <a:pt x="12120" y="1234155"/>
                  <a:pt x="72720" y="2447534"/>
                  <a:pt x="72373" y="2447534"/>
                </a:cubicBezTo>
                <a:cubicBezTo>
                  <a:pt x="72720" y="2449265"/>
                  <a:pt x="114274" y="3641520"/>
                  <a:pt x="145093" y="3878724"/>
                </a:cubicBezTo>
                <a:cubicBezTo>
                  <a:pt x="176258" y="4119392"/>
                  <a:pt x="210194" y="3969797"/>
                  <a:pt x="237897" y="4208041"/>
                </a:cubicBezTo>
                <a:cubicBezTo>
                  <a:pt x="250017" y="4367677"/>
                  <a:pt x="237204" y="4527661"/>
                  <a:pt x="281875" y="4677601"/>
                </a:cubicBezTo>
                <a:cubicBezTo>
                  <a:pt x="278758" y="4908226"/>
                  <a:pt x="338319" y="5059552"/>
                  <a:pt x="360135" y="5287407"/>
                </a:cubicBezTo>
                <a:cubicBezTo>
                  <a:pt x="370177" y="5468860"/>
                  <a:pt x="348015" y="5649274"/>
                  <a:pt x="414155" y="5817914"/>
                </a:cubicBezTo>
                <a:cubicBezTo>
                  <a:pt x="467137" y="5947770"/>
                  <a:pt x="534662" y="6049578"/>
                  <a:pt x="681487" y="5914873"/>
                </a:cubicBezTo>
                <a:cubicBezTo>
                  <a:pt x="680448" y="5747964"/>
                  <a:pt x="925963" y="5772897"/>
                  <a:pt x="892373" y="5605295"/>
                </a:cubicBezTo>
                <a:cubicBezTo>
                  <a:pt x="1003184" y="5641309"/>
                  <a:pt x="945009" y="5759046"/>
                  <a:pt x="1027770" y="5804063"/>
                </a:cubicBezTo>
                <a:cubicBezTo>
                  <a:pt x="1099105" y="5719915"/>
                  <a:pt x="1051664" y="5551968"/>
                  <a:pt x="1200566" y="5527036"/>
                </a:cubicBezTo>
                <a:cubicBezTo>
                  <a:pt x="1352931" y="5564088"/>
                  <a:pt x="1336655" y="5453970"/>
                  <a:pt x="1348083" y="5363590"/>
                </a:cubicBezTo>
                <a:cubicBezTo>
                  <a:pt x="1370938" y="5149586"/>
                  <a:pt x="1389291" y="5009687"/>
                  <a:pt x="1425997" y="4800532"/>
                </a:cubicBezTo>
                <a:cubicBezTo>
                  <a:pt x="1436385" y="4748243"/>
                  <a:pt x="1415608" y="4628775"/>
                  <a:pt x="1517416" y="4640549"/>
                </a:cubicBezTo>
                <a:cubicBezTo>
                  <a:pt x="1596022" y="4651976"/>
                  <a:pt x="1566242" y="4746512"/>
                  <a:pt x="1569705" y="4803995"/>
                </a:cubicBezTo>
                <a:cubicBezTo>
                  <a:pt x="1600177" y="5128809"/>
                  <a:pt x="1532998" y="5109763"/>
                  <a:pt x="1530921" y="5433885"/>
                </a:cubicBezTo>
                <a:cubicBezTo>
                  <a:pt x="1530574" y="5446697"/>
                  <a:pt x="1580786" y="5458125"/>
                  <a:pt x="1614721" y="5319957"/>
                </a:cubicBezTo>
                <a:cubicBezTo>
                  <a:pt x="1681208" y="5047432"/>
                  <a:pt x="1760507" y="4832736"/>
                  <a:pt x="1800676" y="4608691"/>
                </a:cubicBezTo>
                <a:cubicBezTo>
                  <a:pt x="1848463" y="4656824"/>
                  <a:pt x="1889671" y="4439704"/>
                  <a:pt x="1918759" y="4486799"/>
                </a:cubicBezTo>
                <a:cubicBezTo>
                  <a:pt x="1932264" y="4566098"/>
                  <a:pt x="1956503" y="4642626"/>
                  <a:pt x="2009139" y="4715000"/>
                </a:cubicBezTo>
                <a:cubicBezTo>
                  <a:pt x="2054502" y="4933851"/>
                  <a:pt x="2004983" y="5137812"/>
                  <a:pt x="2135532" y="5321689"/>
                </a:cubicBezTo>
                <a:cubicBezTo>
                  <a:pt x="2135532" y="5321689"/>
                  <a:pt x="2137610" y="5265245"/>
                  <a:pt x="2209291" y="5028733"/>
                </a:cubicBezTo>
                <a:cubicBezTo>
                  <a:pt x="2267120" y="4838277"/>
                  <a:pt x="2341225" y="4936622"/>
                  <a:pt x="2501208" y="4457711"/>
                </a:cubicBezTo>
                <a:cubicBezTo>
                  <a:pt x="2545186" y="4641934"/>
                  <a:pt x="2446495" y="4877753"/>
                  <a:pt x="2695127" y="4973674"/>
                </a:cubicBezTo>
                <a:cubicBezTo>
                  <a:pt x="2743260" y="4833775"/>
                  <a:pt x="2706208" y="4662365"/>
                  <a:pt x="2825329" y="4563328"/>
                </a:cubicBezTo>
                <a:cubicBezTo>
                  <a:pt x="2859958" y="4534586"/>
                  <a:pt x="2884890" y="4501689"/>
                  <a:pt x="2904628" y="4466368"/>
                </a:cubicBezTo>
                <a:cubicBezTo>
                  <a:pt x="2910515" y="4484375"/>
                  <a:pt x="2916749" y="4503074"/>
                  <a:pt x="2922635" y="4519696"/>
                </a:cubicBezTo>
                <a:cubicBezTo>
                  <a:pt x="2946529" y="4491647"/>
                  <a:pt x="3082618" y="3784882"/>
                  <a:pt x="3089544" y="3606545"/>
                </a:cubicBezTo>
                <a:cubicBezTo>
                  <a:pt x="3124172" y="3733285"/>
                  <a:pt x="3150490" y="3989882"/>
                  <a:pt x="3150490" y="3989882"/>
                </a:cubicBezTo>
                <a:cubicBezTo>
                  <a:pt x="3150490" y="3989882"/>
                  <a:pt x="3300085" y="3936900"/>
                  <a:pt x="3755448" y="1538193"/>
                </a:cubicBezTo>
                <a:cubicBezTo>
                  <a:pt x="3791461" y="1348775"/>
                  <a:pt x="3824704" y="697762"/>
                  <a:pt x="3850330" y="0"/>
                </a:cubicBezTo>
                <a:lnTo>
                  <a:pt x="0" y="0"/>
                </a:lnTo>
                <a:close/>
              </a:path>
            </a:pathLst>
          </a:custGeom>
          <a:solidFill>
            <a:schemeClr val="accent1">
              <a:alpha val="20000"/>
            </a:schemeClr>
          </a:solidFill>
          <a:ln w="32707"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64AD5705-B027-4C44-B38A-60296E29EB12}"/>
              </a:ext>
            </a:extLst>
          </p:cNvPr>
          <p:cNvSpPr>
            <a:spLocks noGrp="1"/>
          </p:cNvSpPr>
          <p:nvPr>
            <p:ph type="title"/>
          </p:nvPr>
        </p:nvSpPr>
        <p:spPr>
          <a:xfrm>
            <a:off x="831850" y="1078991"/>
            <a:ext cx="5266944" cy="3136392"/>
          </a:xfrm>
        </p:spPr>
        <p:txBody>
          <a:bodyPr anchor="b">
            <a:normAutofit/>
          </a:bodyPr>
          <a:lstStyle>
            <a:lvl1pPr>
              <a:defRPr sz="48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BE8BBAC4-9088-44CF-BA2D-B8DD24FB5274}"/>
              </a:ext>
            </a:extLst>
          </p:cNvPr>
          <p:cNvSpPr>
            <a:spLocks noGrp="1"/>
          </p:cNvSpPr>
          <p:nvPr>
            <p:ph type="body" idx="1"/>
          </p:nvPr>
        </p:nvSpPr>
        <p:spPr>
          <a:xfrm>
            <a:off x="831850" y="4279392"/>
            <a:ext cx="5266944" cy="1500187"/>
          </a:xfrm>
        </p:spPr>
        <p:txBody>
          <a:bodyPr/>
          <a:lstStyle>
            <a:lvl1pPr marL="0" indent="0">
              <a:buNone/>
              <a:defRPr sz="2400" cap="all" baseline="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793FB3F-D2A6-4919-B57B-C08861D46303}"/>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989049E0-6BE5-43FA-A4D4-ACAFC871A79F}"/>
              </a:ext>
            </a:extLst>
          </p:cNvPr>
          <p:cNvSpPr>
            <a:spLocks noGrp="1"/>
          </p:cNvSpPr>
          <p:nvPr>
            <p:ph type="ftr" sz="quarter" idx="11"/>
          </p:nvPr>
        </p:nvSpPr>
        <p:spPr/>
        <p:txBody>
          <a:bodyPr/>
          <a:lstStyle/>
          <a:p>
            <a:r>
              <a:rPr lang="en-US"/>
              <a:t>KIPHIC 2021</a:t>
            </a:r>
          </a:p>
        </p:txBody>
      </p:sp>
      <p:sp>
        <p:nvSpPr>
          <p:cNvPr id="6" name="Slide Number Placeholder 5">
            <a:extLst>
              <a:ext uri="{FF2B5EF4-FFF2-40B4-BE49-F238E27FC236}">
                <a16:creationId xmlns:a16="http://schemas.microsoft.com/office/drawing/2014/main" id="{ADF8C28D-1479-4F15-B906-0AEBBCCA8CFA}"/>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31377961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093492-FB08-410C-B263-F0AB893D572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09C9D35-323D-477D-9A7D-7D31B808498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7FF5565-FCCF-48F6-AA1F-DE8B217C8DC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98D92EC-2DA7-46CA-B765-9D729CE4CF6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EA0564F-C70A-41F0-A534-1EDA911299F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FF19566-EAEC-412B-91C4-4B088467DFD6}"/>
              </a:ext>
            </a:extLst>
          </p:cNvPr>
          <p:cNvSpPr>
            <a:spLocks noGrp="1"/>
          </p:cNvSpPr>
          <p:nvPr>
            <p:ph type="dt" sz="half" idx="10"/>
          </p:nvPr>
        </p:nvSpPr>
        <p:spPr/>
        <p:txBody>
          <a:bodyPr/>
          <a:lstStyle/>
          <a:p>
            <a:endParaRPr lang="en-US" altLang="en-US"/>
          </a:p>
        </p:txBody>
      </p:sp>
      <p:sp>
        <p:nvSpPr>
          <p:cNvPr id="8" name="Footer Placeholder 7">
            <a:extLst>
              <a:ext uri="{FF2B5EF4-FFF2-40B4-BE49-F238E27FC236}">
                <a16:creationId xmlns:a16="http://schemas.microsoft.com/office/drawing/2014/main" id="{B04C081E-993E-4F58-9CB6-8A36E124F856}"/>
              </a:ext>
            </a:extLst>
          </p:cNvPr>
          <p:cNvSpPr>
            <a:spLocks noGrp="1"/>
          </p:cNvSpPr>
          <p:nvPr>
            <p:ph type="ftr" sz="quarter" idx="11"/>
          </p:nvPr>
        </p:nvSpPr>
        <p:spPr/>
        <p:txBody>
          <a:bodyPr/>
          <a:lstStyle/>
          <a:p>
            <a:pPr>
              <a:defRPr/>
            </a:pPr>
            <a:r>
              <a:rPr lang="en-US"/>
              <a:t>KIPHIC 2022</a:t>
            </a:r>
          </a:p>
        </p:txBody>
      </p:sp>
      <p:sp>
        <p:nvSpPr>
          <p:cNvPr id="9" name="Slide Number Placeholder 8">
            <a:extLst>
              <a:ext uri="{FF2B5EF4-FFF2-40B4-BE49-F238E27FC236}">
                <a16:creationId xmlns:a16="http://schemas.microsoft.com/office/drawing/2014/main" id="{69314A92-14AC-498A-B58A-F96EDB4CF07D}"/>
              </a:ext>
            </a:extLst>
          </p:cNvPr>
          <p:cNvSpPr>
            <a:spLocks noGrp="1"/>
          </p:cNvSpPr>
          <p:nvPr>
            <p:ph type="sldNum" sz="quarter" idx="12"/>
          </p:nvPr>
        </p:nvSpPr>
        <p:spPr/>
        <p:txBody>
          <a:bodyPr/>
          <a:lstStyle/>
          <a:p>
            <a:fld id="{AE0E69BA-8BF3-4974-A047-94F0CE173CEE}" type="slidenum">
              <a:rPr lang="en-US" altLang="en-US" smtClean="0"/>
              <a:pPr/>
              <a:t>‹#›</a:t>
            </a:fld>
            <a:endParaRPr lang="en-US" altLang="en-US"/>
          </a:p>
        </p:txBody>
      </p:sp>
    </p:spTree>
    <p:extLst>
      <p:ext uri="{BB962C8B-B14F-4D97-AF65-F5344CB8AC3E}">
        <p14:creationId xmlns:p14="http://schemas.microsoft.com/office/powerpoint/2010/main" val="216252746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Shape 7" descr="Tag=AccentColor&#10;Flavor=Light&#10;Target=Fill">
            <a:extLst>
              <a:ext uri="{FF2B5EF4-FFF2-40B4-BE49-F238E27FC236}">
                <a16:creationId xmlns:a16="http://schemas.microsoft.com/office/drawing/2014/main" id="{FD51F360-8860-4FB5-A0A5-773473DD8B39}"/>
              </a:ext>
            </a:extLst>
          </p:cNvPr>
          <p:cNvSpPr/>
          <p:nvPr/>
        </p:nvSpPr>
        <p:spPr>
          <a:xfrm flipH="1">
            <a:off x="1" y="315111"/>
            <a:ext cx="3021543" cy="1435442"/>
          </a:xfrm>
          <a:custGeom>
            <a:avLst/>
            <a:gdLst>
              <a:gd name="connsiteX0" fmla="*/ 3021543 w 3021543"/>
              <a:gd name="connsiteY0" fmla="*/ 0 h 1435442"/>
              <a:gd name="connsiteX1" fmla="*/ 2963800 w 3021543"/>
              <a:gd name="connsiteY1" fmla="*/ 7242 h 1435442"/>
              <a:gd name="connsiteX2" fmla="*/ 2793803 w 3021543"/>
              <a:gd name="connsiteY2" fmla="*/ 24082 h 1435442"/>
              <a:gd name="connsiteX3" fmla="*/ 2414348 w 3021543"/>
              <a:gd name="connsiteY3" fmla="*/ 29696 h 1435442"/>
              <a:gd name="connsiteX4" fmla="*/ 2091558 w 3021543"/>
              <a:gd name="connsiteY4" fmla="*/ 27450 h 1435442"/>
              <a:gd name="connsiteX5" fmla="*/ 1645319 w 3021543"/>
              <a:gd name="connsiteY5" fmla="*/ 28573 h 1435442"/>
              <a:gd name="connsiteX6" fmla="*/ 1243602 w 3021543"/>
              <a:gd name="connsiteY6" fmla="*/ 60008 h 1435442"/>
              <a:gd name="connsiteX7" fmla="*/ 753851 w 3021543"/>
              <a:gd name="connsiteY7" fmla="*/ 57763 h 1435442"/>
              <a:gd name="connsiteX8" fmla="*/ 465465 w 3021543"/>
              <a:gd name="connsiteY8" fmla="*/ 116142 h 1435442"/>
              <a:gd name="connsiteX9" fmla="*/ 546416 w 3021543"/>
              <a:gd name="connsiteY9" fmla="*/ 136351 h 1435442"/>
              <a:gd name="connsiteX10" fmla="*/ 689091 w 3021543"/>
              <a:gd name="connsiteY10" fmla="*/ 180136 h 1435442"/>
              <a:gd name="connsiteX11" fmla="*/ 704269 w 3021543"/>
              <a:gd name="connsiteY11" fmla="*/ 208203 h 1435442"/>
              <a:gd name="connsiteX12" fmla="*/ 683020 w 3021543"/>
              <a:gd name="connsiteY12" fmla="*/ 221675 h 1435442"/>
              <a:gd name="connsiteX13" fmla="*/ 621295 w 3021543"/>
              <a:gd name="connsiteY13" fmla="*/ 247496 h 1435442"/>
              <a:gd name="connsiteX14" fmla="*/ 848968 w 3021543"/>
              <a:gd name="connsiteY14" fmla="*/ 285668 h 1435442"/>
              <a:gd name="connsiteX15" fmla="*/ 768018 w 3021543"/>
              <a:gd name="connsiteY15" fmla="*/ 309244 h 1435442"/>
              <a:gd name="connsiteX16" fmla="*/ 684032 w 3021543"/>
              <a:gd name="connsiteY16" fmla="*/ 326085 h 1435442"/>
              <a:gd name="connsiteX17" fmla="*/ 592962 w 3021543"/>
              <a:gd name="connsiteY17" fmla="*/ 338434 h 1435442"/>
              <a:gd name="connsiteX18" fmla="*/ 509988 w 3021543"/>
              <a:gd name="connsiteY18" fmla="*/ 363133 h 1435442"/>
              <a:gd name="connsiteX19" fmla="*/ 726531 w 3021543"/>
              <a:gd name="connsiteY19" fmla="*/ 373237 h 1435442"/>
              <a:gd name="connsiteX20" fmla="*/ 614212 w 3021543"/>
              <a:gd name="connsiteY20" fmla="*/ 395691 h 1435442"/>
              <a:gd name="connsiteX21" fmla="*/ 522131 w 3021543"/>
              <a:gd name="connsiteY21" fmla="*/ 424881 h 1435442"/>
              <a:gd name="connsiteX22" fmla="*/ 457370 w 3021543"/>
              <a:gd name="connsiteY22" fmla="*/ 438353 h 1435442"/>
              <a:gd name="connsiteX23" fmla="*/ 388562 w 3021543"/>
              <a:gd name="connsiteY23" fmla="*/ 441721 h 1435442"/>
              <a:gd name="connsiteX24" fmla="*/ 372372 w 3021543"/>
              <a:gd name="connsiteY24" fmla="*/ 463052 h 1435442"/>
              <a:gd name="connsiteX25" fmla="*/ 393622 w 3021543"/>
              <a:gd name="connsiteY25" fmla="*/ 485506 h 1435442"/>
              <a:gd name="connsiteX26" fmla="*/ 426002 w 3021543"/>
              <a:gd name="connsiteY26" fmla="*/ 487751 h 1435442"/>
              <a:gd name="connsiteX27" fmla="*/ 619271 w 3021543"/>
              <a:gd name="connsiteY27" fmla="*/ 493365 h 1435442"/>
              <a:gd name="connsiteX28" fmla="*/ 0 w 3021543"/>
              <a:gd name="connsiteY28" fmla="*/ 542762 h 1435442"/>
              <a:gd name="connsiteX29" fmla="*/ 83986 w 3021543"/>
              <a:gd name="connsiteY29" fmla="*/ 573075 h 1435442"/>
              <a:gd name="connsiteX30" fmla="*/ 112319 w 3021543"/>
              <a:gd name="connsiteY30" fmla="*/ 656154 h 1435442"/>
              <a:gd name="connsiteX31" fmla="*/ 215531 w 3021543"/>
              <a:gd name="connsiteY31" fmla="*/ 703306 h 1435442"/>
              <a:gd name="connsiteX32" fmla="*/ 282315 w 3021543"/>
              <a:gd name="connsiteY32" fmla="*/ 720147 h 1435442"/>
              <a:gd name="connsiteX33" fmla="*/ 435109 w 3021543"/>
              <a:gd name="connsiteY33" fmla="*/ 744846 h 1435442"/>
              <a:gd name="connsiteX34" fmla="*/ 457370 w 3021543"/>
              <a:gd name="connsiteY34" fmla="*/ 785263 h 1435442"/>
              <a:gd name="connsiteX35" fmla="*/ 476596 w 3021543"/>
              <a:gd name="connsiteY35" fmla="*/ 830170 h 1435442"/>
              <a:gd name="connsiteX36" fmla="*/ 517071 w 3021543"/>
              <a:gd name="connsiteY36" fmla="*/ 859360 h 1435442"/>
              <a:gd name="connsiteX37" fmla="*/ 202377 w 3021543"/>
              <a:gd name="connsiteY37" fmla="*/ 854869 h 1435442"/>
              <a:gd name="connsiteX38" fmla="*/ 557546 w 3021543"/>
              <a:gd name="connsiteY38" fmla="*/ 949175 h 1435442"/>
              <a:gd name="connsiteX39" fmla="*/ 526178 w 3021543"/>
              <a:gd name="connsiteY39" fmla="*/ 986223 h 1435442"/>
              <a:gd name="connsiteX40" fmla="*/ 720459 w 3021543"/>
              <a:gd name="connsiteY40" fmla="*/ 1036744 h 1435442"/>
              <a:gd name="connsiteX41" fmla="*/ 616236 w 3021543"/>
              <a:gd name="connsiteY41" fmla="*/ 1042357 h 1435442"/>
              <a:gd name="connsiteX42" fmla="*/ 1222353 w 3021543"/>
              <a:gd name="connsiteY42" fmla="*/ 1253422 h 1435442"/>
              <a:gd name="connsiteX43" fmla="*/ 2087511 w 3021543"/>
              <a:gd name="connsiteY43" fmla="*/ 1406107 h 1435442"/>
              <a:gd name="connsiteX44" fmla="*/ 2425479 w 3021543"/>
              <a:gd name="connsiteY44" fmla="*/ 1435297 h 1435442"/>
              <a:gd name="connsiteX45" fmla="*/ 2809994 w 3021543"/>
              <a:gd name="connsiteY45" fmla="*/ 1426315 h 1435442"/>
              <a:gd name="connsiteX46" fmla="*/ 2953618 w 3021543"/>
              <a:gd name="connsiteY46" fmla="*/ 1417071 h 1435442"/>
              <a:gd name="connsiteX47" fmla="*/ 3021543 w 3021543"/>
              <a:gd name="connsiteY47" fmla="*/ 1407897 h 143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close/>
              </a:path>
            </a:pathLst>
          </a:custGeom>
          <a:solidFill>
            <a:schemeClr val="accent1">
              <a:alpha val="20000"/>
            </a:schemeClr>
          </a:solidFill>
          <a:ln w="32707"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D2A77EC9-372A-4ECA-9088-780532AF057F}"/>
              </a:ext>
            </a:extLst>
          </p:cNvPr>
          <p:cNvSpPr>
            <a:spLocks noGrp="1"/>
          </p:cNvSpPr>
          <p:nvPr>
            <p:ph type="title"/>
          </p:nvPr>
        </p:nvSpPr>
        <p:spPr/>
        <p:txBody>
          <a:bodyPr>
            <a:normAutofit/>
          </a:bodyPr>
          <a:lstStyle>
            <a:lvl1pPr>
              <a:defRPr sz="4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7C882CE-1B27-414A-9B06-AA5D2DB683BA}"/>
              </a:ext>
            </a:extLst>
          </p:cNvPr>
          <p:cNvSpPr>
            <a:spLocks noGrp="1"/>
          </p:cNvSpPr>
          <p:nvPr>
            <p:ph sz="half" idx="1"/>
          </p:nvPr>
        </p:nvSpPr>
        <p:spPr>
          <a:xfrm>
            <a:off x="838200" y="2011680"/>
            <a:ext cx="4937760" cy="4160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A0397E60-5D92-4530-96D1-FC09AF3C2742}"/>
              </a:ext>
            </a:extLst>
          </p:cNvPr>
          <p:cNvSpPr>
            <a:spLocks noGrp="1"/>
          </p:cNvSpPr>
          <p:nvPr>
            <p:ph sz="half" idx="2"/>
          </p:nvPr>
        </p:nvSpPr>
        <p:spPr>
          <a:xfrm>
            <a:off x="6419088" y="2011680"/>
            <a:ext cx="4937760" cy="4160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034240FE-0C6A-47E9-9B0A-7B3C60877372}"/>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8671AE1B-BB18-4C7E-AA77-3A4D401A5F35}"/>
              </a:ext>
            </a:extLst>
          </p:cNvPr>
          <p:cNvSpPr>
            <a:spLocks noGrp="1"/>
          </p:cNvSpPr>
          <p:nvPr>
            <p:ph type="ftr" sz="quarter" idx="11"/>
          </p:nvPr>
        </p:nvSpPr>
        <p:spPr/>
        <p:txBody>
          <a:bodyPr/>
          <a:lstStyle/>
          <a:p>
            <a:r>
              <a:rPr lang="en-US"/>
              <a:t>KIPHIC 2021</a:t>
            </a:r>
          </a:p>
        </p:txBody>
      </p:sp>
      <p:sp>
        <p:nvSpPr>
          <p:cNvPr id="7" name="Slide Number Placeholder 6">
            <a:extLst>
              <a:ext uri="{FF2B5EF4-FFF2-40B4-BE49-F238E27FC236}">
                <a16:creationId xmlns:a16="http://schemas.microsoft.com/office/drawing/2014/main" id="{76FA7B1D-FEDD-4E29-A352-29E5F498B323}"/>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420052672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Shape 9" descr="Tag=AccentColor&#10;Flavor=Light&#10;Target=Fill">
            <a:extLst>
              <a:ext uri="{FF2B5EF4-FFF2-40B4-BE49-F238E27FC236}">
                <a16:creationId xmlns:a16="http://schemas.microsoft.com/office/drawing/2014/main" id="{527D753D-3426-457C-9082-B92894509EC0}"/>
              </a:ext>
            </a:extLst>
          </p:cNvPr>
          <p:cNvSpPr/>
          <p:nvPr/>
        </p:nvSpPr>
        <p:spPr>
          <a:xfrm flipH="1">
            <a:off x="1" y="315111"/>
            <a:ext cx="3021543" cy="1435442"/>
          </a:xfrm>
          <a:custGeom>
            <a:avLst/>
            <a:gdLst>
              <a:gd name="connsiteX0" fmla="*/ 3021543 w 3021543"/>
              <a:gd name="connsiteY0" fmla="*/ 0 h 1435442"/>
              <a:gd name="connsiteX1" fmla="*/ 2963800 w 3021543"/>
              <a:gd name="connsiteY1" fmla="*/ 7242 h 1435442"/>
              <a:gd name="connsiteX2" fmla="*/ 2793803 w 3021543"/>
              <a:gd name="connsiteY2" fmla="*/ 24082 h 1435442"/>
              <a:gd name="connsiteX3" fmla="*/ 2414348 w 3021543"/>
              <a:gd name="connsiteY3" fmla="*/ 29696 h 1435442"/>
              <a:gd name="connsiteX4" fmla="*/ 2091558 w 3021543"/>
              <a:gd name="connsiteY4" fmla="*/ 27450 h 1435442"/>
              <a:gd name="connsiteX5" fmla="*/ 1645319 w 3021543"/>
              <a:gd name="connsiteY5" fmla="*/ 28573 h 1435442"/>
              <a:gd name="connsiteX6" fmla="*/ 1243602 w 3021543"/>
              <a:gd name="connsiteY6" fmla="*/ 60008 h 1435442"/>
              <a:gd name="connsiteX7" fmla="*/ 753851 w 3021543"/>
              <a:gd name="connsiteY7" fmla="*/ 57763 h 1435442"/>
              <a:gd name="connsiteX8" fmla="*/ 465465 w 3021543"/>
              <a:gd name="connsiteY8" fmla="*/ 116142 h 1435442"/>
              <a:gd name="connsiteX9" fmla="*/ 546416 w 3021543"/>
              <a:gd name="connsiteY9" fmla="*/ 136351 h 1435442"/>
              <a:gd name="connsiteX10" fmla="*/ 689091 w 3021543"/>
              <a:gd name="connsiteY10" fmla="*/ 180136 h 1435442"/>
              <a:gd name="connsiteX11" fmla="*/ 704269 w 3021543"/>
              <a:gd name="connsiteY11" fmla="*/ 208203 h 1435442"/>
              <a:gd name="connsiteX12" fmla="*/ 683020 w 3021543"/>
              <a:gd name="connsiteY12" fmla="*/ 221675 h 1435442"/>
              <a:gd name="connsiteX13" fmla="*/ 621295 w 3021543"/>
              <a:gd name="connsiteY13" fmla="*/ 247496 h 1435442"/>
              <a:gd name="connsiteX14" fmla="*/ 848968 w 3021543"/>
              <a:gd name="connsiteY14" fmla="*/ 285668 h 1435442"/>
              <a:gd name="connsiteX15" fmla="*/ 768018 w 3021543"/>
              <a:gd name="connsiteY15" fmla="*/ 309244 h 1435442"/>
              <a:gd name="connsiteX16" fmla="*/ 684032 w 3021543"/>
              <a:gd name="connsiteY16" fmla="*/ 326085 h 1435442"/>
              <a:gd name="connsiteX17" fmla="*/ 592962 w 3021543"/>
              <a:gd name="connsiteY17" fmla="*/ 338434 h 1435442"/>
              <a:gd name="connsiteX18" fmla="*/ 509988 w 3021543"/>
              <a:gd name="connsiteY18" fmla="*/ 363133 h 1435442"/>
              <a:gd name="connsiteX19" fmla="*/ 726531 w 3021543"/>
              <a:gd name="connsiteY19" fmla="*/ 373237 h 1435442"/>
              <a:gd name="connsiteX20" fmla="*/ 614212 w 3021543"/>
              <a:gd name="connsiteY20" fmla="*/ 395691 h 1435442"/>
              <a:gd name="connsiteX21" fmla="*/ 522131 w 3021543"/>
              <a:gd name="connsiteY21" fmla="*/ 424881 h 1435442"/>
              <a:gd name="connsiteX22" fmla="*/ 457370 w 3021543"/>
              <a:gd name="connsiteY22" fmla="*/ 438353 h 1435442"/>
              <a:gd name="connsiteX23" fmla="*/ 388562 w 3021543"/>
              <a:gd name="connsiteY23" fmla="*/ 441721 h 1435442"/>
              <a:gd name="connsiteX24" fmla="*/ 372372 w 3021543"/>
              <a:gd name="connsiteY24" fmla="*/ 463052 h 1435442"/>
              <a:gd name="connsiteX25" fmla="*/ 393622 w 3021543"/>
              <a:gd name="connsiteY25" fmla="*/ 485506 h 1435442"/>
              <a:gd name="connsiteX26" fmla="*/ 426002 w 3021543"/>
              <a:gd name="connsiteY26" fmla="*/ 487751 h 1435442"/>
              <a:gd name="connsiteX27" fmla="*/ 619271 w 3021543"/>
              <a:gd name="connsiteY27" fmla="*/ 493365 h 1435442"/>
              <a:gd name="connsiteX28" fmla="*/ 0 w 3021543"/>
              <a:gd name="connsiteY28" fmla="*/ 542762 h 1435442"/>
              <a:gd name="connsiteX29" fmla="*/ 83986 w 3021543"/>
              <a:gd name="connsiteY29" fmla="*/ 573075 h 1435442"/>
              <a:gd name="connsiteX30" fmla="*/ 112319 w 3021543"/>
              <a:gd name="connsiteY30" fmla="*/ 656154 h 1435442"/>
              <a:gd name="connsiteX31" fmla="*/ 215531 w 3021543"/>
              <a:gd name="connsiteY31" fmla="*/ 703306 h 1435442"/>
              <a:gd name="connsiteX32" fmla="*/ 282315 w 3021543"/>
              <a:gd name="connsiteY32" fmla="*/ 720147 h 1435442"/>
              <a:gd name="connsiteX33" fmla="*/ 435109 w 3021543"/>
              <a:gd name="connsiteY33" fmla="*/ 744846 h 1435442"/>
              <a:gd name="connsiteX34" fmla="*/ 457370 w 3021543"/>
              <a:gd name="connsiteY34" fmla="*/ 785263 h 1435442"/>
              <a:gd name="connsiteX35" fmla="*/ 476596 w 3021543"/>
              <a:gd name="connsiteY35" fmla="*/ 830170 h 1435442"/>
              <a:gd name="connsiteX36" fmla="*/ 517071 w 3021543"/>
              <a:gd name="connsiteY36" fmla="*/ 859360 h 1435442"/>
              <a:gd name="connsiteX37" fmla="*/ 202377 w 3021543"/>
              <a:gd name="connsiteY37" fmla="*/ 854869 h 1435442"/>
              <a:gd name="connsiteX38" fmla="*/ 557546 w 3021543"/>
              <a:gd name="connsiteY38" fmla="*/ 949175 h 1435442"/>
              <a:gd name="connsiteX39" fmla="*/ 526178 w 3021543"/>
              <a:gd name="connsiteY39" fmla="*/ 986223 h 1435442"/>
              <a:gd name="connsiteX40" fmla="*/ 720459 w 3021543"/>
              <a:gd name="connsiteY40" fmla="*/ 1036744 h 1435442"/>
              <a:gd name="connsiteX41" fmla="*/ 616236 w 3021543"/>
              <a:gd name="connsiteY41" fmla="*/ 1042357 h 1435442"/>
              <a:gd name="connsiteX42" fmla="*/ 1222353 w 3021543"/>
              <a:gd name="connsiteY42" fmla="*/ 1253422 h 1435442"/>
              <a:gd name="connsiteX43" fmla="*/ 2087511 w 3021543"/>
              <a:gd name="connsiteY43" fmla="*/ 1406107 h 1435442"/>
              <a:gd name="connsiteX44" fmla="*/ 2425479 w 3021543"/>
              <a:gd name="connsiteY44" fmla="*/ 1435297 h 1435442"/>
              <a:gd name="connsiteX45" fmla="*/ 2809994 w 3021543"/>
              <a:gd name="connsiteY45" fmla="*/ 1426315 h 1435442"/>
              <a:gd name="connsiteX46" fmla="*/ 2953618 w 3021543"/>
              <a:gd name="connsiteY46" fmla="*/ 1417071 h 1435442"/>
              <a:gd name="connsiteX47" fmla="*/ 3021543 w 3021543"/>
              <a:gd name="connsiteY47" fmla="*/ 1407897 h 143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close/>
              </a:path>
            </a:pathLst>
          </a:custGeom>
          <a:solidFill>
            <a:schemeClr val="accent1">
              <a:alpha val="20000"/>
            </a:schemeClr>
          </a:solidFill>
          <a:ln w="32707"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164D2B94-0682-4185-BCE3-89AF214A4FA8}"/>
              </a:ext>
            </a:extLst>
          </p:cNvPr>
          <p:cNvSpPr>
            <a:spLocks noGrp="1"/>
          </p:cNvSpPr>
          <p:nvPr>
            <p:ph type="title"/>
          </p:nvPr>
        </p:nvSpPr>
        <p:spPr>
          <a:xfrm>
            <a:off x="839788" y="365125"/>
            <a:ext cx="10515600" cy="1325563"/>
          </a:xfrm>
        </p:spPr>
        <p:txBody>
          <a:bodyPr>
            <a:normAutofit/>
          </a:bodyPr>
          <a:lstStyle>
            <a:lvl1pPr>
              <a:defRPr sz="4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8D65C47E-B85E-4B3E-A669-DEEC7F5DF2FB}"/>
              </a:ext>
            </a:extLst>
          </p:cNvPr>
          <p:cNvSpPr>
            <a:spLocks noGrp="1"/>
          </p:cNvSpPr>
          <p:nvPr>
            <p:ph type="body" idx="1"/>
          </p:nvPr>
        </p:nvSpPr>
        <p:spPr>
          <a:xfrm>
            <a:off x="839788" y="2011680"/>
            <a:ext cx="4937760" cy="950976"/>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324517F-FE8C-49AD-9A52-0F4301052699}"/>
              </a:ext>
            </a:extLst>
          </p:cNvPr>
          <p:cNvSpPr>
            <a:spLocks noGrp="1"/>
          </p:cNvSpPr>
          <p:nvPr>
            <p:ph sz="half" idx="2"/>
          </p:nvPr>
        </p:nvSpPr>
        <p:spPr>
          <a:xfrm>
            <a:off x="839788" y="3127248"/>
            <a:ext cx="4937760" cy="30632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C80C73EC-7117-4DC2-9075-14102F2E282B}"/>
              </a:ext>
            </a:extLst>
          </p:cNvPr>
          <p:cNvSpPr>
            <a:spLocks noGrp="1"/>
          </p:cNvSpPr>
          <p:nvPr>
            <p:ph type="body" sz="quarter" idx="3"/>
          </p:nvPr>
        </p:nvSpPr>
        <p:spPr>
          <a:xfrm>
            <a:off x="6419088" y="2011680"/>
            <a:ext cx="4937760" cy="950976"/>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DD9A323-865B-4177-8F98-9BA304E022E0}"/>
              </a:ext>
            </a:extLst>
          </p:cNvPr>
          <p:cNvSpPr>
            <a:spLocks noGrp="1"/>
          </p:cNvSpPr>
          <p:nvPr>
            <p:ph sz="quarter" idx="4"/>
          </p:nvPr>
        </p:nvSpPr>
        <p:spPr>
          <a:xfrm>
            <a:off x="6419088" y="3127248"/>
            <a:ext cx="4937760" cy="30632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2AA4E5D6-7075-4584-BD43-D966F0B58E6D}"/>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8C38B83D-8A05-4F3C-A409-1602C9630750}"/>
              </a:ext>
            </a:extLst>
          </p:cNvPr>
          <p:cNvSpPr>
            <a:spLocks noGrp="1"/>
          </p:cNvSpPr>
          <p:nvPr>
            <p:ph type="ftr" sz="quarter" idx="11"/>
          </p:nvPr>
        </p:nvSpPr>
        <p:spPr/>
        <p:txBody>
          <a:bodyPr/>
          <a:lstStyle/>
          <a:p>
            <a:r>
              <a:rPr lang="en-US"/>
              <a:t>KIPHIC 2021</a:t>
            </a:r>
          </a:p>
        </p:txBody>
      </p:sp>
      <p:sp>
        <p:nvSpPr>
          <p:cNvPr id="9" name="Slide Number Placeholder 8">
            <a:extLst>
              <a:ext uri="{FF2B5EF4-FFF2-40B4-BE49-F238E27FC236}">
                <a16:creationId xmlns:a16="http://schemas.microsoft.com/office/drawing/2014/main" id="{BAD250E7-8A73-449C-A140-A2A2582D7F33}"/>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44628969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Graphic 1" descr="Tag=AccentColor&#10;Flavor=Light&#10;Target=Fill">
            <a:extLst>
              <a:ext uri="{FF2B5EF4-FFF2-40B4-BE49-F238E27FC236}">
                <a16:creationId xmlns:a16="http://schemas.microsoft.com/office/drawing/2014/main" id="{AAFBE1F6-FC6D-4C3D-9AC3-97028E6F18C7}"/>
              </a:ext>
            </a:extLst>
          </p:cNvPr>
          <p:cNvSpPr/>
          <p:nvPr/>
        </p:nvSpPr>
        <p:spPr>
          <a:xfrm rot="10800000" flipV="1">
            <a:off x="1969639" y="181596"/>
            <a:ext cx="8252722" cy="6022258"/>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accent1">
              <a:alpha val="2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192825A4-268B-4301-8432-F9E9B2661AEC}"/>
              </a:ext>
            </a:extLst>
          </p:cNvPr>
          <p:cNvSpPr>
            <a:spLocks noGrp="1"/>
          </p:cNvSpPr>
          <p:nvPr>
            <p:ph type="title"/>
          </p:nvPr>
        </p:nvSpPr>
        <p:spPr>
          <a:xfrm>
            <a:off x="2843784" y="1572768"/>
            <a:ext cx="6501384" cy="4096512"/>
          </a:xfrm>
        </p:spPr>
        <p:txBody>
          <a:bodyPr>
            <a:normAutofit/>
          </a:bodyPr>
          <a:lstStyle>
            <a:lvl1pPr algn="ctr">
              <a:defRPr sz="4000"/>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DA33410F-8A90-47F6-BD39-4AC0E4358351}"/>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D1D819A9-F8DE-4E5C-AFC3-E0105ACD8295}"/>
              </a:ext>
            </a:extLst>
          </p:cNvPr>
          <p:cNvSpPr>
            <a:spLocks noGrp="1"/>
          </p:cNvSpPr>
          <p:nvPr>
            <p:ph type="ftr" sz="quarter" idx="11"/>
          </p:nvPr>
        </p:nvSpPr>
        <p:spPr/>
        <p:txBody>
          <a:bodyPr/>
          <a:lstStyle/>
          <a:p>
            <a:r>
              <a:rPr lang="en-US"/>
              <a:t>KIPHIC 2021</a:t>
            </a:r>
          </a:p>
        </p:txBody>
      </p:sp>
      <p:sp>
        <p:nvSpPr>
          <p:cNvPr id="5" name="Slide Number Placeholder 4">
            <a:extLst>
              <a:ext uri="{FF2B5EF4-FFF2-40B4-BE49-F238E27FC236}">
                <a16:creationId xmlns:a16="http://schemas.microsoft.com/office/drawing/2014/main" id="{A4E25320-A12F-4F3E-8EC9-11292FF36BEA}"/>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232047522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1">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1C9756B-145D-4BA8-AA43-904C1E7CB86D}"/>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B21DB60F-139E-4C44-89AF-3F8F5EC241FB}"/>
              </a:ext>
            </a:extLst>
          </p:cNvPr>
          <p:cNvSpPr>
            <a:spLocks noGrp="1"/>
          </p:cNvSpPr>
          <p:nvPr>
            <p:ph type="ftr" sz="quarter" idx="11"/>
          </p:nvPr>
        </p:nvSpPr>
        <p:spPr/>
        <p:txBody>
          <a:bodyPr/>
          <a:lstStyle/>
          <a:p>
            <a:r>
              <a:rPr lang="en-US"/>
              <a:t>KIPHIC 2021</a:t>
            </a:r>
          </a:p>
        </p:txBody>
      </p:sp>
      <p:sp>
        <p:nvSpPr>
          <p:cNvPr id="4" name="Slide Number Placeholder 3">
            <a:extLst>
              <a:ext uri="{FF2B5EF4-FFF2-40B4-BE49-F238E27FC236}">
                <a16:creationId xmlns:a16="http://schemas.microsoft.com/office/drawing/2014/main" id="{388226C9-C193-4B47-9717-4BC86C9092C7}"/>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130295816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2">
    <p:spTree>
      <p:nvGrpSpPr>
        <p:cNvPr id="1" name=""/>
        <p:cNvGrpSpPr/>
        <p:nvPr/>
      </p:nvGrpSpPr>
      <p:grpSpPr>
        <a:xfrm>
          <a:off x="0" y="0"/>
          <a:ext cx="0" cy="0"/>
          <a:chOff x="0" y="0"/>
          <a:chExt cx="0" cy="0"/>
        </a:xfrm>
      </p:grpSpPr>
      <p:sp>
        <p:nvSpPr>
          <p:cNvPr id="6" name="Freeform: Shape 5" descr="Mask ID=&#10;Mask position=bottom, center&#10;Mask family= brushstroke, landscape, wide">
            <a:extLst>
              <a:ext uri="{FF2B5EF4-FFF2-40B4-BE49-F238E27FC236}">
                <a16:creationId xmlns:a16="http://schemas.microsoft.com/office/drawing/2014/main" id="{736BF44D-E8DD-45FA-931D-CBCC67D57944}"/>
              </a:ext>
            </a:extLst>
          </p:cNvPr>
          <p:cNvSpPr/>
          <p:nvPr/>
        </p:nvSpPr>
        <p:spPr>
          <a:xfrm>
            <a:off x="1768100" y="-1"/>
            <a:ext cx="10423900" cy="5920155"/>
          </a:xfrm>
          <a:custGeom>
            <a:avLst/>
            <a:gdLst>
              <a:gd name="connsiteX0" fmla="*/ 10423900 w 10423900"/>
              <a:gd name="connsiteY0" fmla="*/ 0 h 5491534"/>
              <a:gd name="connsiteX1" fmla="*/ 3493157 w 10423900"/>
              <a:gd name="connsiteY1" fmla="*/ 0 h 5491534"/>
              <a:gd name="connsiteX2" fmla="*/ 3493018 w 10423900"/>
              <a:gd name="connsiteY2" fmla="*/ 31 h 5491534"/>
              <a:gd name="connsiteX3" fmla="*/ 3245493 w 10423900"/>
              <a:gd name="connsiteY3" fmla="*/ 104839 h 5491534"/>
              <a:gd name="connsiteX4" fmla="*/ 4434802 w 10423900"/>
              <a:gd name="connsiteY4" fmla="*/ 284558 h 5491534"/>
              <a:gd name="connsiteX5" fmla="*/ 4011937 w 10423900"/>
              <a:gd name="connsiteY5" fmla="*/ 395559 h 5491534"/>
              <a:gd name="connsiteX6" fmla="*/ 3573213 w 10423900"/>
              <a:gd name="connsiteY6" fmla="*/ 474847 h 5491534"/>
              <a:gd name="connsiteX7" fmla="*/ 3097489 w 10423900"/>
              <a:gd name="connsiteY7" fmla="*/ 532990 h 5491534"/>
              <a:gd name="connsiteX8" fmla="*/ 2664052 w 10423900"/>
              <a:gd name="connsiteY8" fmla="*/ 649279 h 5491534"/>
              <a:gd name="connsiteX9" fmla="*/ 3795218 w 10423900"/>
              <a:gd name="connsiteY9" fmla="*/ 696852 h 5491534"/>
              <a:gd name="connsiteX10" fmla="*/ 3208492 w 10423900"/>
              <a:gd name="connsiteY10" fmla="*/ 802568 h 5491534"/>
              <a:gd name="connsiteX11" fmla="*/ 2727483 w 10423900"/>
              <a:gd name="connsiteY11" fmla="*/ 939999 h 5491534"/>
              <a:gd name="connsiteX12" fmla="*/ 2389190 w 10423900"/>
              <a:gd name="connsiteY12" fmla="*/ 1003429 h 5491534"/>
              <a:gd name="connsiteX13" fmla="*/ 2029754 w 10423900"/>
              <a:gd name="connsiteY13" fmla="*/ 1019287 h 5491534"/>
              <a:gd name="connsiteX14" fmla="*/ 1945181 w 10423900"/>
              <a:gd name="connsiteY14" fmla="*/ 1119716 h 5491534"/>
              <a:gd name="connsiteX15" fmla="*/ 2056184 w 10423900"/>
              <a:gd name="connsiteY15" fmla="*/ 1225434 h 5491534"/>
              <a:gd name="connsiteX16" fmla="*/ 2225329 w 10423900"/>
              <a:gd name="connsiteY16" fmla="*/ 1236004 h 5491534"/>
              <a:gd name="connsiteX17" fmla="*/ 3234920 w 10423900"/>
              <a:gd name="connsiteY17" fmla="*/ 1262435 h 5491534"/>
              <a:gd name="connsiteX18" fmla="*/ 0 w 10423900"/>
              <a:gd name="connsiteY18" fmla="*/ 1495009 h 5491534"/>
              <a:gd name="connsiteX19" fmla="*/ 438724 w 10423900"/>
              <a:gd name="connsiteY19" fmla="*/ 1637728 h 5491534"/>
              <a:gd name="connsiteX20" fmla="*/ 586726 w 10423900"/>
              <a:gd name="connsiteY20" fmla="*/ 2028877 h 5491534"/>
              <a:gd name="connsiteX21" fmla="*/ 1125878 w 10423900"/>
              <a:gd name="connsiteY21" fmla="*/ 2250882 h 5491534"/>
              <a:gd name="connsiteX22" fmla="*/ 1474744 w 10423900"/>
              <a:gd name="connsiteY22" fmla="*/ 2330169 h 5491534"/>
              <a:gd name="connsiteX23" fmla="*/ 2272901 w 10423900"/>
              <a:gd name="connsiteY23" fmla="*/ 2446458 h 5491534"/>
              <a:gd name="connsiteX24" fmla="*/ 2389190 w 10423900"/>
              <a:gd name="connsiteY24" fmla="*/ 2636747 h 5491534"/>
              <a:gd name="connsiteX25" fmla="*/ 2489621 w 10423900"/>
              <a:gd name="connsiteY25" fmla="*/ 2848179 h 5491534"/>
              <a:gd name="connsiteX26" fmla="*/ 2701053 w 10423900"/>
              <a:gd name="connsiteY26" fmla="*/ 2985611 h 5491534"/>
              <a:gd name="connsiteX27" fmla="*/ 1057165 w 10423900"/>
              <a:gd name="connsiteY27" fmla="*/ 2964468 h 5491534"/>
              <a:gd name="connsiteX28" fmla="*/ 2912485 w 10423900"/>
              <a:gd name="connsiteY28" fmla="*/ 3408477 h 5491534"/>
              <a:gd name="connsiteX29" fmla="*/ 2748626 w 10423900"/>
              <a:gd name="connsiteY29" fmla="*/ 3582909 h 5491534"/>
              <a:gd name="connsiteX30" fmla="*/ 3763503 w 10423900"/>
              <a:gd name="connsiteY30" fmla="*/ 3820771 h 5491534"/>
              <a:gd name="connsiteX31" fmla="*/ 3219063 w 10423900"/>
              <a:gd name="connsiteY31" fmla="*/ 3847199 h 5491534"/>
              <a:gd name="connsiteX32" fmla="*/ 6385269 w 10423900"/>
              <a:gd name="connsiteY32" fmla="*/ 4840933 h 5491534"/>
              <a:gd name="connsiteX33" fmla="*/ 10285854 w 10423900"/>
              <a:gd name="connsiteY33" fmla="*/ 5471118 h 5491534"/>
              <a:gd name="connsiteX34" fmla="*/ 10423900 w 10423900"/>
              <a:gd name="connsiteY34" fmla="*/ 5491534 h 5491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3900" h="5491534">
                <a:moveTo>
                  <a:pt x="10423900" y="0"/>
                </a:moveTo>
                <a:lnTo>
                  <a:pt x="3493157" y="0"/>
                </a:lnTo>
                <a:lnTo>
                  <a:pt x="3493018" y="31"/>
                </a:lnTo>
                <a:cubicBezTo>
                  <a:pt x="3414969" y="12668"/>
                  <a:pt x="3328744" y="21588"/>
                  <a:pt x="3245493" y="104839"/>
                </a:cubicBezTo>
                <a:cubicBezTo>
                  <a:pt x="3668357" y="162984"/>
                  <a:pt x="4075366" y="51981"/>
                  <a:pt x="4434802" y="284558"/>
                </a:cubicBezTo>
                <a:cubicBezTo>
                  <a:pt x="4302656" y="400846"/>
                  <a:pt x="4154654" y="374416"/>
                  <a:pt x="4011937" y="395559"/>
                </a:cubicBezTo>
                <a:cubicBezTo>
                  <a:pt x="3863934" y="416704"/>
                  <a:pt x="3721217" y="453704"/>
                  <a:pt x="3573213" y="474847"/>
                </a:cubicBezTo>
                <a:cubicBezTo>
                  <a:pt x="3414639" y="501275"/>
                  <a:pt x="3256063" y="506562"/>
                  <a:pt x="3097489" y="532990"/>
                </a:cubicBezTo>
                <a:cubicBezTo>
                  <a:pt x="2965345" y="554135"/>
                  <a:pt x="2822627" y="517133"/>
                  <a:pt x="2664052" y="649279"/>
                </a:cubicBezTo>
                <a:cubicBezTo>
                  <a:pt x="3055203" y="744424"/>
                  <a:pt x="3409352" y="601706"/>
                  <a:pt x="3795218" y="696852"/>
                </a:cubicBezTo>
                <a:cubicBezTo>
                  <a:pt x="3567928" y="781425"/>
                  <a:pt x="3382924" y="754995"/>
                  <a:pt x="3208492" y="802568"/>
                </a:cubicBezTo>
                <a:cubicBezTo>
                  <a:pt x="3049916" y="850140"/>
                  <a:pt x="2859627" y="797282"/>
                  <a:pt x="2727483" y="939999"/>
                </a:cubicBezTo>
                <a:cubicBezTo>
                  <a:pt x="2627052" y="1051000"/>
                  <a:pt x="2521336" y="1066858"/>
                  <a:pt x="2389190" y="1003429"/>
                </a:cubicBezTo>
                <a:cubicBezTo>
                  <a:pt x="2272901" y="945284"/>
                  <a:pt x="2146043" y="961142"/>
                  <a:pt x="2029754" y="1019287"/>
                </a:cubicBezTo>
                <a:cubicBezTo>
                  <a:pt x="1987468" y="1040430"/>
                  <a:pt x="1945181" y="1066858"/>
                  <a:pt x="1945181" y="1119716"/>
                </a:cubicBezTo>
                <a:cubicBezTo>
                  <a:pt x="1945181" y="1193719"/>
                  <a:pt x="1998039" y="1214862"/>
                  <a:pt x="2056184" y="1225434"/>
                </a:cubicBezTo>
                <a:cubicBezTo>
                  <a:pt x="2109042" y="1236004"/>
                  <a:pt x="2172471" y="1246577"/>
                  <a:pt x="2225329" y="1236004"/>
                </a:cubicBezTo>
                <a:cubicBezTo>
                  <a:pt x="2563622" y="1177861"/>
                  <a:pt x="2896629" y="1273005"/>
                  <a:pt x="3234920" y="1262435"/>
                </a:cubicBezTo>
                <a:cubicBezTo>
                  <a:pt x="2172471" y="1489724"/>
                  <a:pt x="1099450" y="1415723"/>
                  <a:pt x="0" y="1495009"/>
                </a:cubicBezTo>
                <a:cubicBezTo>
                  <a:pt x="142717" y="1653583"/>
                  <a:pt x="327721" y="1521439"/>
                  <a:pt x="438724" y="1637728"/>
                </a:cubicBezTo>
                <a:cubicBezTo>
                  <a:pt x="333006" y="1880875"/>
                  <a:pt x="375293" y="2013020"/>
                  <a:pt x="586726" y="2028877"/>
                </a:cubicBezTo>
                <a:cubicBezTo>
                  <a:pt x="792873" y="2044734"/>
                  <a:pt x="1014877" y="1960161"/>
                  <a:pt x="1125878" y="2250882"/>
                </a:cubicBezTo>
                <a:cubicBezTo>
                  <a:pt x="1157593" y="2340740"/>
                  <a:pt x="1353170" y="2314312"/>
                  <a:pt x="1474744" y="2330169"/>
                </a:cubicBezTo>
                <a:cubicBezTo>
                  <a:pt x="1739034" y="2367170"/>
                  <a:pt x="2019183" y="2330169"/>
                  <a:pt x="2272901" y="2446458"/>
                </a:cubicBezTo>
                <a:cubicBezTo>
                  <a:pt x="2373332" y="2488744"/>
                  <a:pt x="2442048" y="2520459"/>
                  <a:pt x="2389190" y="2636747"/>
                </a:cubicBezTo>
                <a:cubicBezTo>
                  <a:pt x="2336332" y="2758321"/>
                  <a:pt x="2405048" y="2800607"/>
                  <a:pt x="2489621" y="2848179"/>
                </a:cubicBezTo>
                <a:cubicBezTo>
                  <a:pt x="2553051" y="2885180"/>
                  <a:pt x="2648195" y="2874609"/>
                  <a:pt x="2701053" y="2985611"/>
                </a:cubicBezTo>
                <a:cubicBezTo>
                  <a:pt x="2146043" y="2969753"/>
                  <a:pt x="1606888" y="2879895"/>
                  <a:pt x="1057165" y="2964468"/>
                </a:cubicBezTo>
                <a:cubicBezTo>
                  <a:pt x="1659748" y="3175900"/>
                  <a:pt x="2320474" y="3165328"/>
                  <a:pt x="2912485" y="3408477"/>
                </a:cubicBezTo>
                <a:cubicBezTo>
                  <a:pt x="2891342" y="3493050"/>
                  <a:pt x="2753911" y="3456048"/>
                  <a:pt x="2748626" y="3582909"/>
                </a:cubicBezTo>
                <a:cubicBezTo>
                  <a:pt x="3060489" y="3715055"/>
                  <a:pt x="3435782" y="3625195"/>
                  <a:pt x="3763503" y="3820771"/>
                </a:cubicBezTo>
                <a:cubicBezTo>
                  <a:pt x="3573213" y="3910629"/>
                  <a:pt x="3398782" y="3762626"/>
                  <a:pt x="3219063" y="3847199"/>
                </a:cubicBezTo>
                <a:cubicBezTo>
                  <a:pt x="3277208" y="3974060"/>
                  <a:pt x="5909545" y="4756360"/>
                  <a:pt x="6385269" y="4840933"/>
                </a:cubicBezTo>
                <a:cubicBezTo>
                  <a:pt x="7171204" y="4982659"/>
                  <a:pt x="9157515" y="5302348"/>
                  <a:pt x="10285854" y="5471118"/>
                </a:cubicBezTo>
                <a:lnTo>
                  <a:pt x="10423900" y="5491534"/>
                </a:lnTo>
                <a:close/>
              </a:path>
            </a:pathLst>
          </a:custGeom>
          <a:solidFill>
            <a:schemeClr val="accent1">
              <a:alpha val="20000"/>
            </a:schemeClr>
          </a:solidFill>
          <a:ln w="32707" cap="flat">
            <a:noFill/>
            <a:prstDash val="solid"/>
            <a:miter/>
          </a:ln>
        </p:spPr>
        <p:txBody>
          <a:bodyPr wrap="square" rtlCol="0" anchor="ctr">
            <a:noAutofit/>
          </a:bodyPr>
          <a:lstStyle/>
          <a:p>
            <a:endParaRPr lang="en-US"/>
          </a:p>
        </p:txBody>
      </p:sp>
      <p:sp>
        <p:nvSpPr>
          <p:cNvPr id="2" name="Date Placeholder 1">
            <a:extLst>
              <a:ext uri="{FF2B5EF4-FFF2-40B4-BE49-F238E27FC236}">
                <a16:creationId xmlns:a16="http://schemas.microsoft.com/office/drawing/2014/main" id="{71C9756B-145D-4BA8-AA43-904C1E7CB86D}"/>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B21DB60F-139E-4C44-89AF-3F8F5EC241FB}"/>
              </a:ext>
            </a:extLst>
          </p:cNvPr>
          <p:cNvSpPr>
            <a:spLocks noGrp="1"/>
          </p:cNvSpPr>
          <p:nvPr>
            <p:ph type="ftr" sz="quarter" idx="11"/>
          </p:nvPr>
        </p:nvSpPr>
        <p:spPr/>
        <p:txBody>
          <a:bodyPr/>
          <a:lstStyle/>
          <a:p>
            <a:r>
              <a:rPr lang="en-US"/>
              <a:t>KIPHIC 2021</a:t>
            </a:r>
          </a:p>
        </p:txBody>
      </p:sp>
      <p:sp>
        <p:nvSpPr>
          <p:cNvPr id="4" name="Slide Number Placeholder 3">
            <a:extLst>
              <a:ext uri="{FF2B5EF4-FFF2-40B4-BE49-F238E27FC236}">
                <a16:creationId xmlns:a16="http://schemas.microsoft.com/office/drawing/2014/main" id="{388226C9-C193-4B47-9717-4BC86C9092C7}"/>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23842325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Freeform: Shape 7" descr="Tag=AccentColor&#10;Flavor=Light&#10;Target=Fill">
            <a:extLst>
              <a:ext uri="{FF2B5EF4-FFF2-40B4-BE49-F238E27FC236}">
                <a16:creationId xmlns:a16="http://schemas.microsoft.com/office/drawing/2014/main" id="{76C5A8FA-6B61-4934-AF55-C595090CA5DC}"/>
              </a:ext>
            </a:extLst>
          </p:cNvPr>
          <p:cNvSpPr/>
          <p:nvPr/>
        </p:nvSpPr>
        <p:spPr>
          <a:xfrm>
            <a:off x="4726728" y="0"/>
            <a:ext cx="7472381" cy="6858000"/>
          </a:xfrm>
          <a:custGeom>
            <a:avLst/>
            <a:gdLst>
              <a:gd name="connsiteX0" fmla="*/ 1232666 w 7472381"/>
              <a:gd name="connsiteY0" fmla="*/ 0 h 6886575"/>
              <a:gd name="connsiteX1" fmla="*/ 7472381 w 7472381"/>
              <a:gd name="connsiteY1" fmla="*/ 0 h 6886575"/>
              <a:gd name="connsiteX2" fmla="*/ 7472381 w 7472381"/>
              <a:gd name="connsiteY2" fmla="*/ 814388 h 6886575"/>
              <a:gd name="connsiteX3" fmla="*/ 7472381 w 7472381"/>
              <a:gd name="connsiteY3" fmla="*/ 6411516 h 6886575"/>
              <a:gd name="connsiteX4" fmla="*/ 7472381 w 7472381"/>
              <a:gd name="connsiteY4" fmla="*/ 6886575 h 6886575"/>
              <a:gd name="connsiteX5" fmla="*/ 6992676 w 7472381"/>
              <a:gd name="connsiteY5" fmla="*/ 6886575 h 6886575"/>
              <a:gd name="connsiteX6" fmla="*/ 1946893 w 7472381"/>
              <a:gd name="connsiteY6" fmla="*/ 6886575 h 6886575"/>
              <a:gd name="connsiteX7" fmla="*/ 1506276 w 7472381"/>
              <a:gd name="connsiteY7" fmla="*/ 6686550 h 6886575"/>
              <a:gd name="connsiteX8" fmla="*/ 1314394 w 7472381"/>
              <a:gd name="connsiteY8" fmla="*/ 6457949 h 6886575"/>
              <a:gd name="connsiteX9" fmla="*/ 1246880 w 7472381"/>
              <a:gd name="connsiteY9" fmla="*/ 6393656 h 6886575"/>
              <a:gd name="connsiteX10" fmla="*/ 1079872 w 7472381"/>
              <a:gd name="connsiteY10" fmla="*/ 6307931 h 6886575"/>
              <a:gd name="connsiteX11" fmla="*/ 788495 w 7472381"/>
              <a:gd name="connsiteY11" fmla="*/ 6125765 h 6886575"/>
              <a:gd name="connsiteX12" fmla="*/ 895097 w 7472381"/>
              <a:gd name="connsiteY12" fmla="*/ 6082903 h 6886575"/>
              <a:gd name="connsiteX13" fmla="*/ 1204239 w 7472381"/>
              <a:gd name="connsiteY13" fmla="*/ 6193631 h 6886575"/>
              <a:gd name="connsiteX14" fmla="*/ 1428102 w 7472381"/>
              <a:gd name="connsiteY14" fmla="*/ 6222206 h 6886575"/>
              <a:gd name="connsiteX15" fmla="*/ 1111852 w 7472381"/>
              <a:gd name="connsiteY15" fmla="*/ 6029325 h 6886575"/>
              <a:gd name="connsiteX16" fmla="*/ 806262 w 7472381"/>
              <a:gd name="connsiteY16" fmla="*/ 5779294 h 6886575"/>
              <a:gd name="connsiteX17" fmla="*/ 1040785 w 7472381"/>
              <a:gd name="connsiteY17" fmla="*/ 5825728 h 6886575"/>
              <a:gd name="connsiteX18" fmla="*/ 1051445 w 7472381"/>
              <a:gd name="connsiteY18" fmla="*/ 5793581 h 6886575"/>
              <a:gd name="connsiteX19" fmla="*/ 845349 w 7472381"/>
              <a:gd name="connsiteY19" fmla="*/ 5497115 h 6886575"/>
              <a:gd name="connsiteX20" fmla="*/ 745855 w 7472381"/>
              <a:gd name="connsiteY20" fmla="*/ 5375672 h 6886575"/>
              <a:gd name="connsiteX21" fmla="*/ 291024 w 7472381"/>
              <a:gd name="connsiteY21" fmla="*/ 5014913 h 6886575"/>
              <a:gd name="connsiteX22" fmla="*/ 724535 w 7472381"/>
              <a:gd name="connsiteY22" fmla="*/ 5175647 h 6886575"/>
              <a:gd name="connsiteX23" fmla="*/ 276811 w 7472381"/>
              <a:gd name="connsiteY23" fmla="*/ 4825603 h 6886575"/>
              <a:gd name="connsiteX24" fmla="*/ 60055 w 7472381"/>
              <a:gd name="connsiteY24" fmla="*/ 4697016 h 6886575"/>
              <a:gd name="connsiteX25" fmla="*/ 6755 w 7472381"/>
              <a:gd name="connsiteY25" fmla="*/ 4622006 h 6886575"/>
              <a:gd name="connsiteX26" fmla="*/ 102696 w 7472381"/>
              <a:gd name="connsiteY26" fmla="*/ 4604146 h 6886575"/>
              <a:gd name="connsiteX27" fmla="*/ 397625 w 7472381"/>
              <a:gd name="connsiteY27" fmla="*/ 4632722 h 6886575"/>
              <a:gd name="connsiteX28" fmla="*/ 31628 w 7472381"/>
              <a:gd name="connsiteY28" fmla="*/ 4396978 h 6886575"/>
              <a:gd name="connsiteX29" fmla="*/ 305237 w 7472381"/>
              <a:gd name="connsiteY29" fmla="*/ 4432697 h 6886575"/>
              <a:gd name="connsiteX30" fmla="*/ 383412 w 7472381"/>
              <a:gd name="connsiteY30" fmla="*/ 4339828 h 6886575"/>
              <a:gd name="connsiteX31" fmla="*/ 511333 w 7472381"/>
              <a:gd name="connsiteY31" fmla="*/ 4189810 h 6886575"/>
              <a:gd name="connsiteX32" fmla="*/ 600167 w 7472381"/>
              <a:gd name="connsiteY32" fmla="*/ 4107656 h 6886575"/>
              <a:gd name="connsiteX33" fmla="*/ 635701 w 7472381"/>
              <a:gd name="connsiteY33" fmla="*/ 3843337 h 6886575"/>
              <a:gd name="connsiteX34" fmla="*/ 561080 w 7472381"/>
              <a:gd name="connsiteY34" fmla="*/ 3554015 h 6886575"/>
              <a:gd name="connsiteX35" fmla="*/ 354985 w 7472381"/>
              <a:gd name="connsiteY35" fmla="*/ 3407569 h 6886575"/>
              <a:gd name="connsiteX36" fmla="*/ 415392 w 7472381"/>
              <a:gd name="connsiteY36" fmla="*/ 3243263 h 6886575"/>
              <a:gd name="connsiteX37" fmla="*/ 852456 w 7472381"/>
              <a:gd name="connsiteY37" fmla="*/ 3343275 h 6886575"/>
              <a:gd name="connsiteX38" fmla="*/ 202190 w 7472381"/>
              <a:gd name="connsiteY38" fmla="*/ 2953940 h 6886575"/>
              <a:gd name="connsiteX39" fmla="*/ 312344 w 7472381"/>
              <a:gd name="connsiteY39" fmla="*/ 2936081 h 6886575"/>
              <a:gd name="connsiteX40" fmla="*/ 706768 w 7472381"/>
              <a:gd name="connsiteY40" fmla="*/ 2714625 h 6886575"/>
              <a:gd name="connsiteX41" fmla="*/ 728088 w 7472381"/>
              <a:gd name="connsiteY41" fmla="*/ 2703909 h 6886575"/>
              <a:gd name="connsiteX42" fmla="*/ 795602 w 7472381"/>
              <a:gd name="connsiteY42" fmla="*/ 2564606 h 6886575"/>
              <a:gd name="connsiteX43" fmla="*/ 1008804 w 7472381"/>
              <a:gd name="connsiteY43" fmla="*/ 2543175 h 6886575"/>
              <a:gd name="connsiteX44" fmla="*/ 1186473 w 7472381"/>
              <a:gd name="connsiteY44" fmla="*/ 2575322 h 6886575"/>
              <a:gd name="connsiteX45" fmla="*/ 1378355 w 7472381"/>
              <a:gd name="connsiteY45" fmla="*/ 2536031 h 6886575"/>
              <a:gd name="connsiteX46" fmla="*/ 1548916 w 7472381"/>
              <a:gd name="connsiteY46" fmla="*/ 2553891 h 6886575"/>
              <a:gd name="connsiteX47" fmla="*/ 1694604 w 7472381"/>
              <a:gd name="connsiteY47" fmla="*/ 2528888 h 6886575"/>
              <a:gd name="connsiteX48" fmla="*/ 1552469 w 7472381"/>
              <a:gd name="connsiteY48" fmla="*/ 2411015 h 6886575"/>
              <a:gd name="connsiteX49" fmla="*/ 1353481 w 7472381"/>
              <a:gd name="connsiteY49" fmla="*/ 2411015 h 6886575"/>
              <a:gd name="connsiteX50" fmla="*/ 1211346 w 7472381"/>
              <a:gd name="connsiteY50" fmla="*/ 2336007 h 6886575"/>
              <a:gd name="connsiteX51" fmla="*/ 1076318 w 7472381"/>
              <a:gd name="connsiteY51" fmla="*/ 2200275 h 6886575"/>
              <a:gd name="connsiteX52" fmla="*/ 600167 w 7472381"/>
              <a:gd name="connsiteY52" fmla="*/ 1982390 h 6886575"/>
              <a:gd name="connsiteX53" fmla="*/ 514886 w 7472381"/>
              <a:gd name="connsiteY53" fmla="*/ 1900238 h 6886575"/>
              <a:gd name="connsiteX54" fmla="*/ 1872273 w 7472381"/>
              <a:gd name="connsiteY54" fmla="*/ 2218135 h 6886575"/>
              <a:gd name="connsiteX55" fmla="*/ 1452975 w 7472381"/>
              <a:gd name="connsiteY55" fmla="*/ 2085975 h 6886575"/>
              <a:gd name="connsiteX56" fmla="*/ 1737245 w 7472381"/>
              <a:gd name="connsiteY56" fmla="*/ 2110978 h 6886575"/>
              <a:gd name="connsiteX57" fmla="*/ 1893593 w 7472381"/>
              <a:gd name="connsiteY57" fmla="*/ 2021681 h 6886575"/>
              <a:gd name="connsiteX58" fmla="*/ 1893593 w 7472381"/>
              <a:gd name="connsiteY58" fmla="*/ 1993106 h 6886575"/>
              <a:gd name="connsiteX59" fmla="*/ 1776332 w 7472381"/>
              <a:gd name="connsiteY59" fmla="*/ 1910953 h 6886575"/>
              <a:gd name="connsiteX60" fmla="*/ 1708818 w 7472381"/>
              <a:gd name="connsiteY60" fmla="*/ 1857375 h 6886575"/>
              <a:gd name="connsiteX61" fmla="*/ 1524043 w 7472381"/>
              <a:gd name="connsiteY61" fmla="*/ 1664493 h 6886575"/>
              <a:gd name="connsiteX62" fmla="*/ 1655517 w 7472381"/>
              <a:gd name="connsiteY62" fmla="*/ 1643062 h 6886575"/>
              <a:gd name="connsiteX63" fmla="*/ 1705264 w 7472381"/>
              <a:gd name="connsiteY63" fmla="*/ 1603772 h 6886575"/>
              <a:gd name="connsiteX64" fmla="*/ 1669731 w 7472381"/>
              <a:gd name="connsiteY64" fmla="*/ 1546622 h 6886575"/>
              <a:gd name="connsiteX65" fmla="*/ 1261093 w 7472381"/>
              <a:gd name="connsiteY65" fmla="*/ 1371600 h 6886575"/>
              <a:gd name="connsiteX66" fmla="*/ 1229113 w 7472381"/>
              <a:gd name="connsiteY66" fmla="*/ 1235869 h 6886575"/>
              <a:gd name="connsiteX67" fmla="*/ 1307287 w 7472381"/>
              <a:gd name="connsiteY67" fmla="*/ 1214437 h 6886575"/>
              <a:gd name="connsiteX68" fmla="*/ 1396121 w 7472381"/>
              <a:gd name="connsiteY68" fmla="*/ 1225153 h 6886575"/>
              <a:gd name="connsiteX69" fmla="*/ 1325054 w 7472381"/>
              <a:gd name="connsiteY69" fmla="*/ 1117997 h 6886575"/>
              <a:gd name="connsiteX70" fmla="*/ 1037231 w 7472381"/>
              <a:gd name="connsiteY70" fmla="*/ 1010841 h 6886575"/>
              <a:gd name="connsiteX71" fmla="*/ 983931 w 7472381"/>
              <a:gd name="connsiteY71" fmla="*/ 953690 h 6886575"/>
              <a:gd name="connsiteX72" fmla="*/ 1054998 w 7472381"/>
              <a:gd name="connsiteY72" fmla="*/ 925115 h 6886575"/>
              <a:gd name="connsiteX73" fmla="*/ 1108299 w 7472381"/>
              <a:gd name="connsiteY73" fmla="*/ 914400 h 6886575"/>
              <a:gd name="connsiteX74" fmla="*/ 6755 w 7472381"/>
              <a:gd name="connsiteY74" fmla="*/ 467915 h 6886575"/>
              <a:gd name="connsiteX75" fmla="*/ 255490 w 7472381"/>
              <a:gd name="connsiteY75" fmla="*/ 464344 h 6886575"/>
              <a:gd name="connsiteX76" fmla="*/ 500673 w 7472381"/>
              <a:gd name="connsiteY76" fmla="*/ 535781 h 6886575"/>
              <a:gd name="connsiteX77" fmla="*/ 760069 w 7472381"/>
              <a:gd name="connsiteY77" fmla="*/ 525066 h 6886575"/>
              <a:gd name="connsiteX78" fmla="*/ 1005251 w 7472381"/>
              <a:gd name="connsiteY78" fmla="*/ 560785 h 6886575"/>
              <a:gd name="connsiteX79" fmla="*/ 1218453 w 7472381"/>
              <a:gd name="connsiteY79" fmla="*/ 560785 h 6886575"/>
              <a:gd name="connsiteX80" fmla="*/ 1019464 w 7472381"/>
              <a:gd name="connsiteY80" fmla="*/ 507206 h 6886575"/>
              <a:gd name="connsiteX81" fmla="*/ 944844 w 7472381"/>
              <a:gd name="connsiteY81" fmla="*/ 417909 h 6886575"/>
              <a:gd name="connsiteX82" fmla="*/ 969717 w 7472381"/>
              <a:gd name="connsiteY82" fmla="*/ 335757 h 6886575"/>
              <a:gd name="connsiteX83" fmla="*/ 1051445 w 7472381"/>
              <a:gd name="connsiteY83" fmla="*/ 360759 h 6886575"/>
              <a:gd name="connsiteX84" fmla="*/ 1147386 w 7472381"/>
              <a:gd name="connsiteY84" fmla="*/ 453629 h 6886575"/>
              <a:gd name="connsiteX85" fmla="*/ 1168706 w 7472381"/>
              <a:gd name="connsiteY85" fmla="*/ 396478 h 6886575"/>
              <a:gd name="connsiteX86" fmla="*/ 1225560 w 7472381"/>
              <a:gd name="connsiteY86" fmla="*/ 353615 h 6886575"/>
              <a:gd name="connsiteX87" fmla="*/ 1552469 w 7472381"/>
              <a:gd name="connsiteY87" fmla="*/ 375047 h 6886575"/>
              <a:gd name="connsiteX88" fmla="*/ 1335714 w 7472381"/>
              <a:gd name="connsiteY88" fmla="*/ 192881 h 6886575"/>
              <a:gd name="connsiteX89" fmla="*/ 1197133 w 7472381"/>
              <a:gd name="connsiteY89" fmla="*/ 164306 h 6886575"/>
              <a:gd name="connsiteX90" fmla="*/ 1165153 w 7472381"/>
              <a:gd name="connsiteY90" fmla="*/ 89297 h 6886575"/>
              <a:gd name="connsiteX91" fmla="*/ 1229113 w 7472381"/>
              <a:gd name="connsiteY91" fmla="*/ 71437 h 6886575"/>
              <a:gd name="connsiteX92" fmla="*/ 1548916 w 7472381"/>
              <a:gd name="connsiteY92" fmla="*/ 135731 h 6886575"/>
              <a:gd name="connsiteX93" fmla="*/ 1602217 w 7472381"/>
              <a:gd name="connsiteY93" fmla="*/ 110728 h 6886575"/>
              <a:gd name="connsiteX94" fmla="*/ 1232666 w 7472381"/>
              <a:gd name="connsiteY94" fmla="*/ 0 h 688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7472381" h="6886575">
                <a:moveTo>
                  <a:pt x="1232666" y="0"/>
                </a:moveTo>
                <a:lnTo>
                  <a:pt x="7472381" y="0"/>
                </a:lnTo>
                <a:lnTo>
                  <a:pt x="7472381" y="814388"/>
                </a:lnTo>
                <a:lnTo>
                  <a:pt x="7472381" y="6411516"/>
                </a:lnTo>
                <a:lnTo>
                  <a:pt x="7472381" y="6886575"/>
                </a:lnTo>
                <a:lnTo>
                  <a:pt x="6992676" y="6886575"/>
                </a:lnTo>
                <a:lnTo>
                  <a:pt x="1946893" y="6886575"/>
                </a:lnTo>
                <a:cubicBezTo>
                  <a:pt x="1801205" y="6815137"/>
                  <a:pt x="1662624" y="6729412"/>
                  <a:pt x="1506276" y="6686550"/>
                </a:cubicBezTo>
                <a:cubicBezTo>
                  <a:pt x="1399675" y="6657975"/>
                  <a:pt x="1296627" y="6607969"/>
                  <a:pt x="1314394" y="6457949"/>
                </a:cubicBezTo>
                <a:cubicBezTo>
                  <a:pt x="1317947" y="6415087"/>
                  <a:pt x="1289520" y="6382941"/>
                  <a:pt x="1246880" y="6393656"/>
                </a:cubicBezTo>
                <a:cubicBezTo>
                  <a:pt x="1165153" y="6415087"/>
                  <a:pt x="1126065" y="6354365"/>
                  <a:pt x="1079872" y="6307931"/>
                </a:cubicBezTo>
                <a:cubicBezTo>
                  <a:pt x="998144" y="6225779"/>
                  <a:pt x="919970" y="6140052"/>
                  <a:pt x="788495" y="6125765"/>
                </a:cubicBezTo>
                <a:cubicBezTo>
                  <a:pt x="813369" y="6061471"/>
                  <a:pt x="856009" y="6068615"/>
                  <a:pt x="895097" y="6082903"/>
                </a:cubicBezTo>
                <a:cubicBezTo>
                  <a:pt x="998144" y="6118622"/>
                  <a:pt x="1101192" y="6157912"/>
                  <a:pt x="1204239" y="6193631"/>
                </a:cubicBezTo>
                <a:cubicBezTo>
                  <a:pt x="1271754" y="6215062"/>
                  <a:pt x="1339267" y="6247209"/>
                  <a:pt x="1428102" y="6222206"/>
                </a:cubicBezTo>
                <a:cubicBezTo>
                  <a:pt x="1349928" y="6093619"/>
                  <a:pt x="1218453" y="6068615"/>
                  <a:pt x="1111852" y="6029325"/>
                </a:cubicBezTo>
                <a:cubicBezTo>
                  <a:pt x="980377" y="5979319"/>
                  <a:pt x="902203" y="5886450"/>
                  <a:pt x="806262" y="5779294"/>
                </a:cubicBezTo>
                <a:cubicBezTo>
                  <a:pt x="902203" y="5750719"/>
                  <a:pt x="962610" y="5829300"/>
                  <a:pt x="1040785" y="5825728"/>
                </a:cubicBezTo>
                <a:cubicBezTo>
                  <a:pt x="1044338" y="5815012"/>
                  <a:pt x="1051445" y="5793581"/>
                  <a:pt x="1051445" y="5793581"/>
                </a:cubicBezTo>
                <a:cubicBezTo>
                  <a:pt x="923523" y="5736431"/>
                  <a:pt x="866670" y="5629275"/>
                  <a:pt x="845349" y="5497115"/>
                </a:cubicBezTo>
                <a:cubicBezTo>
                  <a:pt x="838243" y="5429250"/>
                  <a:pt x="792049" y="5407819"/>
                  <a:pt x="745855" y="5375672"/>
                </a:cubicBezTo>
                <a:cubicBezTo>
                  <a:pt x="589507" y="5264943"/>
                  <a:pt x="422499" y="5164931"/>
                  <a:pt x="291024" y="5014913"/>
                </a:cubicBezTo>
                <a:cubicBezTo>
                  <a:pt x="443819" y="5032771"/>
                  <a:pt x="564633" y="5132784"/>
                  <a:pt x="724535" y="5175647"/>
                </a:cubicBezTo>
                <a:cubicBezTo>
                  <a:pt x="596614" y="5011340"/>
                  <a:pt x="429605" y="4925615"/>
                  <a:pt x="276811" y="4825603"/>
                </a:cubicBezTo>
                <a:cubicBezTo>
                  <a:pt x="205743" y="4779169"/>
                  <a:pt x="141783" y="4722018"/>
                  <a:pt x="60055" y="4697016"/>
                </a:cubicBezTo>
                <a:cubicBezTo>
                  <a:pt x="31628" y="4689872"/>
                  <a:pt x="-18119" y="4672013"/>
                  <a:pt x="6755" y="4622006"/>
                </a:cubicBezTo>
                <a:cubicBezTo>
                  <a:pt x="28075" y="4579144"/>
                  <a:pt x="67162" y="4593432"/>
                  <a:pt x="102696" y="4604146"/>
                </a:cubicBezTo>
                <a:cubicBezTo>
                  <a:pt x="187976" y="4632722"/>
                  <a:pt x="280364" y="4632722"/>
                  <a:pt x="397625" y="4632722"/>
                </a:cubicBezTo>
                <a:cubicBezTo>
                  <a:pt x="298131" y="4496990"/>
                  <a:pt x="116909" y="4539853"/>
                  <a:pt x="31628" y="4396978"/>
                </a:cubicBezTo>
                <a:cubicBezTo>
                  <a:pt x="138229" y="4371976"/>
                  <a:pt x="219957" y="4421982"/>
                  <a:pt x="305237" y="4432697"/>
                </a:cubicBezTo>
                <a:cubicBezTo>
                  <a:pt x="383412" y="4443413"/>
                  <a:pt x="401178" y="4418409"/>
                  <a:pt x="383412" y="4339828"/>
                </a:cubicBezTo>
                <a:cubicBezTo>
                  <a:pt x="354985" y="4218385"/>
                  <a:pt x="397625" y="4157662"/>
                  <a:pt x="511333" y="4189810"/>
                </a:cubicBezTo>
                <a:cubicBezTo>
                  <a:pt x="617934" y="4221956"/>
                  <a:pt x="628594" y="4175522"/>
                  <a:pt x="600167" y="4107656"/>
                </a:cubicBezTo>
                <a:cubicBezTo>
                  <a:pt x="557527" y="4007644"/>
                  <a:pt x="603720" y="3929063"/>
                  <a:pt x="635701" y="3843337"/>
                </a:cubicBezTo>
                <a:cubicBezTo>
                  <a:pt x="685448" y="3714750"/>
                  <a:pt x="664128" y="3650456"/>
                  <a:pt x="561080" y="3554015"/>
                </a:cubicBezTo>
                <a:cubicBezTo>
                  <a:pt x="500673" y="3500438"/>
                  <a:pt x="440265" y="3454003"/>
                  <a:pt x="354985" y="3407569"/>
                </a:cubicBezTo>
                <a:cubicBezTo>
                  <a:pt x="550420" y="3382565"/>
                  <a:pt x="347878" y="3296841"/>
                  <a:pt x="415392" y="3243263"/>
                </a:cubicBezTo>
                <a:cubicBezTo>
                  <a:pt x="553973" y="3221831"/>
                  <a:pt x="664128" y="3393282"/>
                  <a:pt x="852456" y="3343275"/>
                </a:cubicBezTo>
                <a:cubicBezTo>
                  <a:pt x="625041" y="3196828"/>
                  <a:pt x="369198" y="3150393"/>
                  <a:pt x="202190" y="2953940"/>
                </a:cubicBezTo>
                <a:cubicBezTo>
                  <a:pt x="241277" y="2911078"/>
                  <a:pt x="280364" y="2953940"/>
                  <a:pt x="312344" y="2936081"/>
                </a:cubicBezTo>
                <a:cubicBezTo>
                  <a:pt x="312344" y="2925365"/>
                  <a:pt x="685448" y="2993232"/>
                  <a:pt x="706768" y="2714625"/>
                </a:cubicBezTo>
                <a:cubicBezTo>
                  <a:pt x="713875" y="2714625"/>
                  <a:pt x="720982" y="2714625"/>
                  <a:pt x="728088" y="2703909"/>
                </a:cubicBezTo>
                <a:cubicBezTo>
                  <a:pt x="767175" y="2664619"/>
                  <a:pt x="731642" y="2571750"/>
                  <a:pt x="795602" y="2564606"/>
                </a:cubicBezTo>
                <a:cubicBezTo>
                  <a:pt x="866670" y="2557462"/>
                  <a:pt x="934184" y="2525315"/>
                  <a:pt x="1008804" y="2543175"/>
                </a:cubicBezTo>
                <a:cubicBezTo>
                  <a:pt x="1065658" y="2557462"/>
                  <a:pt x="1126065" y="2575322"/>
                  <a:pt x="1186473" y="2575322"/>
                </a:cubicBezTo>
                <a:cubicBezTo>
                  <a:pt x="1250433" y="2575322"/>
                  <a:pt x="1339267" y="2696766"/>
                  <a:pt x="1378355" y="2536031"/>
                </a:cubicBezTo>
                <a:cubicBezTo>
                  <a:pt x="1378355" y="2528888"/>
                  <a:pt x="1488509" y="2546747"/>
                  <a:pt x="1548916" y="2553891"/>
                </a:cubicBezTo>
                <a:cubicBezTo>
                  <a:pt x="1598663" y="2561035"/>
                  <a:pt x="1659071" y="2593181"/>
                  <a:pt x="1694604" y="2528888"/>
                </a:cubicBezTo>
                <a:cubicBezTo>
                  <a:pt x="1712371" y="2489596"/>
                  <a:pt x="1627090" y="2418159"/>
                  <a:pt x="1552469" y="2411015"/>
                </a:cubicBezTo>
                <a:cubicBezTo>
                  <a:pt x="1484956" y="2403872"/>
                  <a:pt x="1417442" y="2396728"/>
                  <a:pt x="1353481" y="2411015"/>
                </a:cubicBezTo>
                <a:cubicBezTo>
                  <a:pt x="1275307" y="2428875"/>
                  <a:pt x="1232666" y="2400300"/>
                  <a:pt x="1211346" y="2336007"/>
                </a:cubicBezTo>
                <a:cubicBezTo>
                  <a:pt x="1186473" y="2268141"/>
                  <a:pt x="1140279" y="2232422"/>
                  <a:pt x="1076318" y="2200275"/>
                </a:cubicBezTo>
                <a:cubicBezTo>
                  <a:pt x="919970" y="2121694"/>
                  <a:pt x="770729" y="2028825"/>
                  <a:pt x="600167" y="1982390"/>
                </a:cubicBezTo>
                <a:cubicBezTo>
                  <a:pt x="568187" y="1975246"/>
                  <a:pt x="529100" y="1960959"/>
                  <a:pt x="514886" y="1900238"/>
                </a:cubicBezTo>
                <a:cubicBezTo>
                  <a:pt x="976824" y="1993106"/>
                  <a:pt x="1396121" y="2232422"/>
                  <a:pt x="1872273" y="2218135"/>
                </a:cubicBezTo>
                <a:cubicBezTo>
                  <a:pt x="1744351" y="2143125"/>
                  <a:pt x="1591557" y="2139554"/>
                  <a:pt x="1452975" y="2085975"/>
                </a:cubicBezTo>
                <a:cubicBezTo>
                  <a:pt x="1552469" y="2046685"/>
                  <a:pt x="1644857" y="2089547"/>
                  <a:pt x="1737245" y="2110978"/>
                </a:cubicBezTo>
                <a:cubicBezTo>
                  <a:pt x="1815419" y="2128837"/>
                  <a:pt x="1886486" y="2132410"/>
                  <a:pt x="1893593" y="2021681"/>
                </a:cubicBezTo>
                <a:cubicBezTo>
                  <a:pt x="1893593" y="2010965"/>
                  <a:pt x="1893593" y="2003821"/>
                  <a:pt x="1893593" y="1993106"/>
                </a:cubicBezTo>
                <a:cubicBezTo>
                  <a:pt x="1865166" y="1946672"/>
                  <a:pt x="1826079" y="1925240"/>
                  <a:pt x="1776332" y="1910953"/>
                </a:cubicBezTo>
                <a:cubicBezTo>
                  <a:pt x="1747905" y="1903809"/>
                  <a:pt x="1708818" y="1889522"/>
                  <a:pt x="1708818" y="1857375"/>
                </a:cubicBezTo>
                <a:cubicBezTo>
                  <a:pt x="1712371" y="1735931"/>
                  <a:pt x="1616430" y="1700212"/>
                  <a:pt x="1524043" y="1664493"/>
                </a:cubicBezTo>
                <a:cubicBezTo>
                  <a:pt x="1573790" y="1603772"/>
                  <a:pt x="1616430" y="1646635"/>
                  <a:pt x="1655517" y="1643062"/>
                </a:cubicBezTo>
                <a:cubicBezTo>
                  <a:pt x="1680391" y="1639491"/>
                  <a:pt x="1705264" y="1635919"/>
                  <a:pt x="1705264" y="1603772"/>
                </a:cubicBezTo>
                <a:cubicBezTo>
                  <a:pt x="1705264" y="1578769"/>
                  <a:pt x="1694604" y="1546622"/>
                  <a:pt x="1669731" y="1546622"/>
                </a:cubicBezTo>
                <a:cubicBezTo>
                  <a:pt x="1513383" y="1543050"/>
                  <a:pt x="1424548" y="1371600"/>
                  <a:pt x="1261093" y="1371600"/>
                </a:cubicBezTo>
                <a:cubicBezTo>
                  <a:pt x="1161599" y="1371600"/>
                  <a:pt x="1310841" y="1275159"/>
                  <a:pt x="1229113" y="1235869"/>
                </a:cubicBezTo>
                <a:cubicBezTo>
                  <a:pt x="1211346" y="1225153"/>
                  <a:pt x="1278860" y="1210866"/>
                  <a:pt x="1307287" y="1214437"/>
                </a:cubicBezTo>
                <a:cubicBezTo>
                  <a:pt x="1335714" y="1218009"/>
                  <a:pt x="1360588" y="1243013"/>
                  <a:pt x="1396121" y="1225153"/>
                </a:cubicBezTo>
                <a:cubicBezTo>
                  <a:pt x="1413888" y="1160860"/>
                  <a:pt x="1367694" y="1135856"/>
                  <a:pt x="1325054" y="1117997"/>
                </a:cubicBezTo>
                <a:cubicBezTo>
                  <a:pt x="1232666" y="1075135"/>
                  <a:pt x="1140279" y="1025129"/>
                  <a:pt x="1037231" y="1010841"/>
                </a:cubicBezTo>
                <a:cubicBezTo>
                  <a:pt x="1001698" y="1007269"/>
                  <a:pt x="980377" y="989409"/>
                  <a:pt x="983931" y="953690"/>
                </a:cubicBezTo>
                <a:cubicBezTo>
                  <a:pt x="991037" y="907256"/>
                  <a:pt x="1026571" y="921544"/>
                  <a:pt x="1054998" y="925115"/>
                </a:cubicBezTo>
                <a:cubicBezTo>
                  <a:pt x="1072765" y="928688"/>
                  <a:pt x="1090532" y="939403"/>
                  <a:pt x="1108299" y="914400"/>
                </a:cubicBezTo>
                <a:cubicBezTo>
                  <a:pt x="692555" y="660797"/>
                  <a:pt x="472246" y="675085"/>
                  <a:pt x="6755" y="467915"/>
                </a:cubicBezTo>
                <a:cubicBezTo>
                  <a:pt x="109802" y="428625"/>
                  <a:pt x="184423" y="457200"/>
                  <a:pt x="255490" y="464344"/>
                </a:cubicBezTo>
                <a:cubicBezTo>
                  <a:pt x="433159" y="482203"/>
                  <a:pt x="323004" y="514350"/>
                  <a:pt x="500673" y="535781"/>
                </a:cubicBezTo>
                <a:cubicBezTo>
                  <a:pt x="585954" y="546497"/>
                  <a:pt x="664128" y="582216"/>
                  <a:pt x="760069" y="525066"/>
                </a:cubicBezTo>
                <a:cubicBezTo>
                  <a:pt x="824029" y="485775"/>
                  <a:pt x="927077" y="528637"/>
                  <a:pt x="1005251" y="560785"/>
                </a:cubicBezTo>
                <a:cubicBezTo>
                  <a:pt x="1069212" y="589360"/>
                  <a:pt x="1133172" y="596503"/>
                  <a:pt x="1218453" y="560785"/>
                </a:cubicBezTo>
                <a:cubicBezTo>
                  <a:pt x="1140279" y="539354"/>
                  <a:pt x="1079872" y="521494"/>
                  <a:pt x="1019464" y="507206"/>
                </a:cubicBezTo>
                <a:cubicBezTo>
                  <a:pt x="969717" y="496491"/>
                  <a:pt x="941290" y="471488"/>
                  <a:pt x="944844" y="417909"/>
                </a:cubicBezTo>
                <a:cubicBezTo>
                  <a:pt x="944844" y="389334"/>
                  <a:pt x="934184" y="350044"/>
                  <a:pt x="969717" y="335757"/>
                </a:cubicBezTo>
                <a:cubicBezTo>
                  <a:pt x="998144" y="321469"/>
                  <a:pt x="1037231" y="335757"/>
                  <a:pt x="1051445" y="360759"/>
                </a:cubicBezTo>
                <a:cubicBezTo>
                  <a:pt x="1069212" y="407194"/>
                  <a:pt x="1086978" y="450056"/>
                  <a:pt x="1147386" y="453629"/>
                </a:cubicBezTo>
                <a:cubicBezTo>
                  <a:pt x="1229113" y="460771"/>
                  <a:pt x="1182919" y="432197"/>
                  <a:pt x="1168706" y="396478"/>
                </a:cubicBezTo>
                <a:cubicBezTo>
                  <a:pt x="1154492" y="357188"/>
                  <a:pt x="1197133" y="346472"/>
                  <a:pt x="1225560" y="353615"/>
                </a:cubicBezTo>
                <a:cubicBezTo>
                  <a:pt x="1332161" y="385763"/>
                  <a:pt x="1442315" y="328613"/>
                  <a:pt x="1552469" y="375047"/>
                </a:cubicBezTo>
                <a:cubicBezTo>
                  <a:pt x="1524043" y="260747"/>
                  <a:pt x="1463635" y="210741"/>
                  <a:pt x="1335714" y="192881"/>
                </a:cubicBezTo>
                <a:cubicBezTo>
                  <a:pt x="1289520" y="189310"/>
                  <a:pt x="1239773" y="196453"/>
                  <a:pt x="1197133" y="164306"/>
                </a:cubicBezTo>
                <a:cubicBezTo>
                  <a:pt x="1172259" y="146447"/>
                  <a:pt x="1147386" y="125016"/>
                  <a:pt x="1165153" y="89297"/>
                </a:cubicBezTo>
                <a:cubicBezTo>
                  <a:pt x="1175813" y="64294"/>
                  <a:pt x="1204239" y="64294"/>
                  <a:pt x="1229113" y="71437"/>
                </a:cubicBezTo>
                <a:cubicBezTo>
                  <a:pt x="1332161" y="110728"/>
                  <a:pt x="1442315" y="121444"/>
                  <a:pt x="1548916" y="135731"/>
                </a:cubicBezTo>
                <a:cubicBezTo>
                  <a:pt x="1566683" y="139303"/>
                  <a:pt x="1584450" y="146447"/>
                  <a:pt x="1602217" y="110728"/>
                </a:cubicBezTo>
                <a:cubicBezTo>
                  <a:pt x="1477849" y="78581"/>
                  <a:pt x="1357034" y="35719"/>
                  <a:pt x="1232666" y="0"/>
                </a:cubicBezTo>
                <a:close/>
              </a:path>
            </a:pathLst>
          </a:custGeom>
          <a:solidFill>
            <a:schemeClr val="accent1">
              <a:alpha val="20000"/>
            </a:schemeClr>
          </a:solidFill>
          <a:ln w="32707" cap="flat">
            <a:noFill/>
            <a:prstDash val="solid"/>
            <a:miter/>
          </a:ln>
        </p:spPr>
        <p:txBody>
          <a:bodyPr rtlCol="0" anchor="ctr"/>
          <a:lstStyle/>
          <a:p>
            <a:endParaRPr lang="en-US">
              <a:solidFill>
                <a:schemeClr val="tx1"/>
              </a:solidFill>
            </a:endParaRPr>
          </a:p>
        </p:txBody>
      </p:sp>
      <p:sp>
        <p:nvSpPr>
          <p:cNvPr id="2" name="Title 1">
            <a:extLst>
              <a:ext uri="{FF2B5EF4-FFF2-40B4-BE49-F238E27FC236}">
                <a16:creationId xmlns:a16="http://schemas.microsoft.com/office/drawing/2014/main" id="{146AD042-DE90-4088-8A07-B9A64C2CE03E}"/>
              </a:ext>
            </a:extLst>
          </p:cNvPr>
          <p:cNvSpPr>
            <a:spLocks noGrp="1"/>
          </p:cNvSpPr>
          <p:nvPr>
            <p:ph type="title"/>
          </p:nvPr>
        </p:nvSpPr>
        <p:spPr>
          <a:xfrm>
            <a:off x="839788" y="640080"/>
            <a:ext cx="3886200" cy="2953512"/>
          </a:xfrm>
        </p:spPr>
        <p:txBody>
          <a:bodyPr anchor="b"/>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BF2FFC98-62A0-445A-BEDA-785BE925A1D8}"/>
              </a:ext>
            </a:extLst>
          </p:cNvPr>
          <p:cNvSpPr>
            <a:spLocks noGrp="1"/>
          </p:cNvSpPr>
          <p:nvPr>
            <p:ph idx="1"/>
          </p:nvPr>
        </p:nvSpPr>
        <p:spPr>
          <a:xfrm>
            <a:off x="7059168" y="640080"/>
            <a:ext cx="4489704" cy="5596128"/>
          </a:xfrm>
        </p:spPr>
        <p:txBody>
          <a:bodyPr anchor="ct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DB4D7827-8489-4EE4-88EE-16685FE6DE8A}"/>
              </a:ext>
            </a:extLst>
          </p:cNvPr>
          <p:cNvSpPr>
            <a:spLocks noGrp="1"/>
          </p:cNvSpPr>
          <p:nvPr>
            <p:ph type="body" sz="half" idx="2"/>
          </p:nvPr>
        </p:nvSpPr>
        <p:spPr>
          <a:xfrm>
            <a:off x="839788" y="3776472"/>
            <a:ext cx="3886200" cy="246888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C33534F-EA91-4A50-B0F6-10D689E458EF}"/>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6C20F3F7-8B4B-4015-AA9C-109D05B2F146}"/>
              </a:ext>
            </a:extLst>
          </p:cNvPr>
          <p:cNvSpPr>
            <a:spLocks noGrp="1"/>
          </p:cNvSpPr>
          <p:nvPr>
            <p:ph type="ftr" sz="quarter" idx="11"/>
          </p:nvPr>
        </p:nvSpPr>
        <p:spPr/>
        <p:txBody>
          <a:bodyPr/>
          <a:lstStyle>
            <a:lvl1pPr algn="l">
              <a:defRPr/>
            </a:lvl1pPr>
          </a:lstStyle>
          <a:p>
            <a:r>
              <a:rPr lang="en-US"/>
              <a:t>KIPHIC 2021</a:t>
            </a:r>
          </a:p>
        </p:txBody>
      </p:sp>
      <p:sp>
        <p:nvSpPr>
          <p:cNvPr id="7" name="Slide Number Placeholder 6">
            <a:extLst>
              <a:ext uri="{FF2B5EF4-FFF2-40B4-BE49-F238E27FC236}">
                <a16:creationId xmlns:a16="http://schemas.microsoft.com/office/drawing/2014/main" id="{910B6EE2-78A1-4D01-87BE-A1487FBD271F}"/>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214479406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Graphic 1" descr="Tag=AccentColor&#10;Flavor=Light&#10;Target=Fill">
            <a:extLst>
              <a:ext uri="{FF2B5EF4-FFF2-40B4-BE49-F238E27FC236}">
                <a16:creationId xmlns:a16="http://schemas.microsoft.com/office/drawing/2014/main" id="{0EE21C0F-70D8-4F3C-9392-07559C90EE6E}"/>
              </a:ext>
            </a:extLst>
          </p:cNvPr>
          <p:cNvSpPr/>
          <p:nvPr/>
        </p:nvSpPr>
        <p:spPr>
          <a:xfrm rot="10800000" flipH="1" flipV="1">
            <a:off x="684965" y="1332237"/>
            <a:ext cx="5263732" cy="3841102"/>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accent1">
              <a:alpha val="2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48DB1DFE-8154-440D-93CF-FEF7860E897F}"/>
              </a:ext>
            </a:extLst>
          </p:cNvPr>
          <p:cNvSpPr>
            <a:spLocks noGrp="1"/>
          </p:cNvSpPr>
          <p:nvPr>
            <p:ph type="title"/>
          </p:nvPr>
        </p:nvSpPr>
        <p:spPr>
          <a:xfrm>
            <a:off x="1399032" y="2523744"/>
            <a:ext cx="3831336" cy="1453896"/>
          </a:xfrm>
        </p:spPr>
        <p:txBody>
          <a:bodyPr anchor="b"/>
          <a:lstStyle>
            <a:lvl1pPr algn="ctr">
              <a:defRPr sz="32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9CD9D1F5-05CC-48F3-A314-315EF1703043}"/>
              </a:ext>
            </a:extLst>
          </p:cNvPr>
          <p:cNvSpPr>
            <a:spLocks noGrp="1"/>
          </p:cNvSpPr>
          <p:nvPr>
            <p:ph type="pic" idx="1"/>
          </p:nvPr>
        </p:nvSpPr>
        <p:spPr>
          <a:xfrm>
            <a:off x="6711696" y="640079"/>
            <a:ext cx="4837176" cy="556869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211807DE-1178-4BBB-89D8-9046239C2DE9}"/>
              </a:ext>
            </a:extLst>
          </p:cNvPr>
          <p:cNvSpPr>
            <a:spLocks noGrp="1"/>
          </p:cNvSpPr>
          <p:nvPr>
            <p:ph type="body" sz="half" idx="2"/>
          </p:nvPr>
        </p:nvSpPr>
        <p:spPr>
          <a:xfrm>
            <a:off x="1655064" y="4087368"/>
            <a:ext cx="3319272" cy="649224"/>
          </a:xfrm>
        </p:spPr>
        <p:txBody>
          <a:bodyPr>
            <a:noAutofit/>
          </a:bodyPr>
          <a:lstStyle>
            <a:lvl1pPr marL="0" indent="0" algn="ctr">
              <a:buNone/>
              <a:defRPr sz="2000" cap="all" baseline="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D48EA59-A1BC-48B7-9495-6D5C6035B14B}"/>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49F85A72-B50F-440E-AAD3-53C099F6D9B6}"/>
              </a:ext>
            </a:extLst>
          </p:cNvPr>
          <p:cNvSpPr>
            <a:spLocks noGrp="1"/>
          </p:cNvSpPr>
          <p:nvPr>
            <p:ph type="ftr" sz="quarter" idx="11"/>
          </p:nvPr>
        </p:nvSpPr>
        <p:spPr/>
        <p:txBody>
          <a:bodyPr/>
          <a:lstStyle/>
          <a:p>
            <a:r>
              <a:rPr lang="en-US"/>
              <a:t>KIPHIC 2021</a:t>
            </a:r>
          </a:p>
        </p:txBody>
      </p:sp>
      <p:sp>
        <p:nvSpPr>
          <p:cNvPr id="7" name="Slide Number Placeholder 6">
            <a:extLst>
              <a:ext uri="{FF2B5EF4-FFF2-40B4-BE49-F238E27FC236}">
                <a16:creationId xmlns:a16="http://schemas.microsoft.com/office/drawing/2014/main" id="{72C2D00B-4207-4720-8C68-605CAFDD5CA2}"/>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11124233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1C888B-58B8-4428-8B1D-4E26FC5DD59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314F67B-D516-42FA-A2CA-2DCD37CFE8D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2BA5FF-4919-4FF8-9C04-06CE156B762F}"/>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CBEDA970-128E-4150-8E5A-A1B056E83502}"/>
              </a:ext>
            </a:extLst>
          </p:cNvPr>
          <p:cNvSpPr>
            <a:spLocks noGrp="1"/>
          </p:cNvSpPr>
          <p:nvPr>
            <p:ph type="ftr" sz="quarter" idx="11"/>
          </p:nvPr>
        </p:nvSpPr>
        <p:spPr/>
        <p:txBody>
          <a:bodyPr/>
          <a:lstStyle/>
          <a:p>
            <a:r>
              <a:rPr lang="en-US"/>
              <a:t>KIPHIC 2021</a:t>
            </a:r>
          </a:p>
        </p:txBody>
      </p:sp>
      <p:sp>
        <p:nvSpPr>
          <p:cNvPr id="6" name="Slide Number Placeholder 5">
            <a:extLst>
              <a:ext uri="{FF2B5EF4-FFF2-40B4-BE49-F238E27FC236}">
                <a16:creationId xmlns:a16="http://schemas.microsoft.com/office/drawing/2014/main" id="{EAEC6CD1-EE5E-42EF-B76D-BB803BA6AB5E}"/>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199567814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0C2A1B-34CA-4877-9435-D77DF325757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F255E5E-4A81-44CC-8D99-F56E625D463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9CEECF-A221-4ECC-AD9C-E197D516D24C}"/>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018F41AE-0DDE-49ED-9F0C-E0E16F599A0E}"/>
              </a:ext>
            </a:extLst>
          </p:cNvPr>
          <p:cNvSpPr>
            <a:spLocks noGrp="1"/>
          </p:cNvSpPr>
          <p:nvPr>
            <p:ph type="ftr" sz="quarter" idx="11"/>
          </p:nvPr>
        </p:nvSpPr>
        <p:spPr/>
        <p:txBody>
          <a:bodyPr/>
          <a:lstStyle/>
          <a:p>
            <a:r>
              <a:rPr lang="en-US"/>
              <a:t>KIPHIC 2021</a:t>
            </a:r>
          </a:p>
        </p:txBody>
      </p:sp>
      <p:sp>
        <p:nvSpPr>
          <p:cNvPr id="6" name="Slide Number Placeholder 5">
            <a:extLst>
              <a:ext uri="{FF2B5EF4-FFF2-40B4-BE49-F238E27FC236}">
                <a16:creationId xmlns:a16="http://schemas.microsoft.com/office/drawing/2014/main" id="{B7B47FB7-77F0-4C43-B81E-D04B31C953DA}"/>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390460200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2002D-85D3-4CC7-B414-7CF813C6ADE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148AAF4-C89A-40CE-819E-2CC2481ADA3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E724C47-507C-4FF7-8689-A0C8D94392CD}"/>
              </a:ext>
            </a:extLst>
          </p:cNvPr>
          <p:cNvSpPr>
            <a:spLocks noGrp="1"/>
          </p:cNvSpPr>
          <p:nvPr>
            <p:ph type="dt" sz="half" idx="10"/>
          </p:nvPr>
        </p:nvSpPr>
        <p:spPr/>
        <p:txBody>
          <a:bodyPr/>
          <a:lstStyle/>
          <a:p>
            <a:fld id="{E4EA68A0-E7B0-4C39-B72F-5B1E6E7D1482}" type="datetimeFigureOut">
              <a:rPr lang="en-US" smtClean="0"/>
              <a:t>10/5/22</a:t>
            </a:fld>
            <a:endParaRPr lang="en-US"/>
          </a:p>
        </p:txBody>
      </p:sp>
      <p:sp>
        <p:nvSpPr>
          <p:cNvPr id="5" name="Footer Placeholder 4">
            <a:extLst>
              <a:ext uri="{FF2B5EF4-FFF2-40B4-BE49-F238E27FC236}">
                <a16:creationId xmlns:a16="http://schemas.microsoft.com/office/drawing/2014/main" id="{A7F5376E-3481-4D4B-B37C-E85599F630E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EFB513-77E9-4FA6-8E3F-7D1C98D124A1}"/>
              </a:ext>
            </a:extLst>
          </p:cNvPr>
          <p:cNvSpPr>
            <a:spLocks noGrp="1"/>
          </p:cNvSpPr>
          <p:nvPr>
            <p:ph type="sldNum" sz="quarter" idx="12"/>
          </p:nvPr>
        </p:nvSpPr>
        <p:spPr/>
        <p:txBody>
          <a:bodyPr/>
          <a:lstStyle/>
          <a:p>
            <a:fld id="{13ACB5A2-4A34-4CC5-82E5-EA9323C013CB}" type="slidenum">
              <a:rPr lang="en-US" smtClean="0"/>
              <a:t>‹#›</a:t>
            </a:fld>
            <a:endParaRPr lang="en-US"/>
          </a:p>
        </p:txBody>
      </p:sp>
    </p:spTree>
    <p:extLst>
      <p:ext uri="{BB962C8B-B14F-4D97-AF65-F5344CB8AC3E}">
        <p14:creationId xmlns:p14="http://schemas.microsoft.com/office/powerpoint/2010/main" val="22485679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0FDCA-A3A5-4726-BF5B-5A2B6ABEBAD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0845FF1-7CB6-4B63-A113-C979920BD498}"/>
              </a:ext>
            </a:extLst>
          </p:cNvPr>
          <p:cNvSpPr>
            <a:spLocks noGrp="1"/>
          </p:cNvSpPr>
          <p:nvPr>
            <p:ph type="dt" sz="half" idx="10"/>
          </p:nvPr>
        </p:nvSpPr>
        <p:spPr/>
        <p:txBody>
          <a:bodyPr/>
          <a:lstStyle/>
          <a:p>
            <a:endParaRPr lang="en-US" altLang="en-US"/>
          </a:p>
        </p:txBody>
      </p:sp>
      <p:sp>
        <p:nvSpPr>
          <p:cNvPr id="4" name="Footer Placeholder 3">
            <a:extLst>
              <a:ext uri="{FF2B5EF4-FFF2-40B4-BE49-F238E27FC236}">
                <a16:creationId xmlns:a16="http://schemas.microsoft.com/office/drawing/2014/main" id="{1F104D0C-3D0A-44BB-B9E8-76C37D2517F8}"/>
              </a:ext>
            </a:extLst>
          </p:cNvPr>
          <p:cNvSpPr>
            <a:spLocks noGrp="1"/>
          </p:cNvSpPr>
          <p:nvPr>
            <p:ph type="ftr" sz="quarter" idx="11"/>
          </p:nvPr>
        </p:nvSpPr>
        <p:spPr/>
        <p:txBody>
          <a:bodyPr/>
          <a:lstStyle/>
          <a:p>
            <a:pPr>
              <a:defRPr/>
            </a:pPr>
            <a:r>
              <a:rPr lang="en-US"/>
              <a:t>KIPHIC 2022</a:t>
            </a:r>
          </a:p>
        </p:txBody>
      </p:sp>
      <p:sp>
        <p:nvSpPr>
          <p:cNvPr id="5" name="Slide Number Placeholder 4">
            <a:extLst>
              <a:ext uri="{FF2B5EF4-FFF2-40B4-BE49-F238E27FC236}">
                <a16:creationId xmlns:a16="http://schemas.microsoft.com/office/drawing/2014/main" id="{D73AF914-E952-43F0-BF1C-17C3512E00C6}"/>
              </a:ext>
            </a:extLst>
          </p:cNvPr>
          <p:cNvSpPr>
            <a:spLocks noGrp="1"/>
          </p:cNvSpPr>
          <p:nvPr>
            <p:ph type="sldNum" sz="quarter" idx="12"/>
          </p:nvPr>
        </p:nvSpPr>
        <p:spPr/>
        <p:txBody>
          <a:bodyPr/>
          <a:lstStyle/>
          <a:p>
            <a:fld id="{0A2EDB2B-47AD-4602-A455-8821A6DD4450}" type="slidenum">
              <a:rPr lang="en-US" altLang="en-US" smtClean="0"/>
              <a:pPr/>
              <a:t>‹#›</a:t>
            </a:fld>
            <a:endParaRPr lang="en-US" altLang="en-US"/>
          </a:p>
        </p:txBody>
      </p:sp>
    </p:spTree>
    <p:extLst>
      <p:ext uri="{BB962C8B-B14F-4D97-AF65-F5344CB8AC3E}">
        <p14:creationId xmlns:p14="http://schemas.microsoft.com/office/powerpoint/2010/main" val="187747481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D6BB8F-D6B4-4625-B2AA-5A2DD2431B0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D795B1F-1C6B-499E-80B7-E4A0AF83718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DF59E1-5B30-4943-8001-8710C4CF7104}"/>
              </a:ext>
            </a:extLst>
          </p:cNvPr>
          <p:cNvSpPr>
            <a:spLocks noGrp="1"/>
          </p:cNvSpPr>
          <p:nvPr>
            <p:ph type="dt" sz="half" idx="10"/>
          </p:nvPr>
        </p:nvSpPr>
        <p:spPr/>
        <p:txBody>
          <a:bodyPr/>
          <a:lstStyle/>
          <a:p>
            <a:fld id="{E4EA68A0-E7B0-4C39-B72F-5B1E6E7D1482}" type="datetimeFigureOut">
              <a:rPr lang="en-US" smtClean="0"/>
              <a:t>10/5/22</a:t>
            </a:fld>
            <a:endParaRPr lang="en-US"/>
          </a:p>
        </p:txBody>
      </p:sp>
      <p:sp>
        <p:nvSpPr>
          <p:cNvPr id="5" name="Footer Placeholder 4">
            <a:extLst>
              <a:ext uri="{FF2B5EF4-FFF2-40B4-BE49-F238E27FC236}">
                <a16:creationId xmlns:a16="http://schemas.microsoft.com/office/drawing/2014/main" id="{4E7F4B18-2508-4BDA-BD6D-5A6099B5582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6A210B0-6B31-4940-A6F4-2468FA95149E}"/>
              </a:ext>
            </a:extLst>
          </p:cNvPr>
          <p:cNvSpPr>
            <a:spLocks noGrp="1"/>
          </p:cNvSpPr>
          <p:nvPr>
            <p:ph type="sldNum" sz="quarter" idx="12"/>
          </p:nvPr>
        </p:nvSpPr>
        <p:spPr/>
        <p:txBody>
          <a:bodyPr/>
          <a:lstStyle/>
          <a:p>
            <a:fld id="{13ACB5A2-4A34-4CC5-82E5-EA9323C013CB}" type="slidenum">
              <a:rPr lang="en-US" smtClean="0"/>
              <a:t>‹#›</a:t>
            </a:fld>
            <a:endParaRPr lang="en-US"/>
          </a:p>
        </p:txBody>
      </p:sp>
    </p:spTree>
    <p:extLst>
      <p:ext uri="{BB962C8B-B14F-4D97-AF65-F5344CB8AC3E}">
        <p14:creationId xmlns:p14="http://schemas.microsoft.com/office/powerpoint/2010/main" val="24079916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68CE5B-8006-4146-A65E-194DE30EB72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5AE8FE6-6D1B-40EF-9EFD-5AF6FF7AFF4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CD415DF-B887-4827-9695-010494AF7B8F}"/>
              </a:ext>
            </a:extLst>
          </p:cNvPr>
          <p:cNvSpPr>
            <a:spLocks noGrp="1"/>
          </p:cNvSpPr>
          <p:nvPr>
            <p:ph type="dt" sz="half" idx="10"/>
          </p:nvPr>
        </p:nvSpPr>
        <p:spPr/>
        <p:txBody>
          <a:bodyPr/>
          <a:lstStyle/>
          <a:p>
            <a:fld id="{E4EA68A0-E7B0-4C39-B72F-5B1E6E7D1482}" type="datetimeFigureOut">
              <a:rPr lang="en-US" smtClean="0"/>
              <a:t>10/5/22</a:t>
            </a:fld>
            <a:endParaRPr lang="en-US"/>
          </a:p>
        </p:txBody>
      </p:sp>
      <p:sp>
        <p:nvSpPr>
          <p:cNvPr id="5" name="Footer Placeholder 4">
            <a:extLst>
              <a:ext uri="{FF2B5EF4-FFF2-40B4-BE49-F238E27FC236}">
                <a16:creationId xmlns:a16="http://schemas.microsoft.com/office/drawing/2014/main" id="{05982A76-F91F-42DA-B840-AC296E3A6E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2707FB-4DCE-496E-9126-D3ECE329FE1F}"/>
              </a:ext>
            </a:extLst>
          </p:cNvPr>
          <p:cNvSpPr>
            <a:spLocks noGrp="1"/>
          </p:cNvSpPr>
          <p:nvPr>
            <p:ph type="sldNum" sz="quarter" idx="12"/>
          </p:nvPr>
        </p:nvSpPr>
        <p:spPr/>
        <p:txBody>
          <a:bodyPr/>
          <a:lstStyle/>
          <a:p>
            <a:fld id="{13ACB5A2-4A34-4CC5-82E5-EA9323C013CB}" type="slidenum">
              <a:rPr lang="en-US" smtClean="0"/>
              <a:t>‹#›</a:t>
            </a:fld>
            <a:endParaRPr lang="en-US"/>
          </a:p>
        </p:txBody>
      </p:sp>
    </p:spTree>
    <p:extLst>
      <p:ext uri="{BB962C8B-B14F-4D97-AF65-F5344CB8AC3E}">
        <p14:creationId xmlns:p14="http://schemas.microsoft.com/office/powerpoint/2010/main" val="36436988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2459AA-D2DE-4C47-9E55-543867673EC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6269C19-ECA9-46B9-896A-28FBD9948D9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CA6A55B-0028-4FD7-BB05-7AA731A3124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D7A36F4-FB41-46EC-94BB-C2C0D12F5EC3}"/>
              </a:ext>
            </a:extLst>
          </p:cNvPr>
          <p:cNvSpPr>
            <a:spLocks noGrp="1"/>
          </p:cNvSpPr>
          <p:nvPr>
            <p:ph type="dt" sz="half" idx="10"/>
          </p:nvPr>
        </p:nvSpPr>
        <p:spPr/>
        <p:txBody>
          <a:bodyPr/>
          <a:lstStyle/>
          <a:p>
            <a:fld id="{E4EA68A0-E7B0-4C39-B72F-5B1E6E7D1482}" type="datetimeFigureOut">
              <a:rPr lang="en-US" smtClean="0"/>
              <a:t>10/5/22</a:t>
            </a:fld>
            <a:endParaRPr lang="en-US"/>
          </a:p>
        </p:txBody>
      </p:sp>
      <p:sp>
        <p:nvSpPr>
          <p:cNvPr id="6" name="Footer Placeholder 5">
            <a:extLst>
              <a:ext uri="{FF2B5EF4-FFF2-40B4-BE49-F238E27FC236}">
                <a16:creationId xmlns:a16="http://schemas.microsoft.com/office/drawing/2014/main" id="{0E59183F-9094-4B27-9719-8B4F29D4F2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5FCC3A8-31E2-4240-A5FF-9A86A8792038}"/>
              </a:ext>
            </a:extLst>
          </p:cNvPr>
          <p:cNvSpPr>
            <a:spLocks noGrp="1"/>
          </p:cNvSpPr>
          <p:nvPr>
            <p:ph type="sldNum" sz="quarter" idx="12"/>
          </p:nvPr>
        </p:nvSpPr>
        <p:spPr/>
        <p:txBody>
          <a:bodyPr/>
          <a:lstStyle/>
          <a:p>
            <a:fld id="{13ACB5A2-4A34-4CC5-82E5-EA9323C013CB}" type="slidenum">
              <a:rPr lang="en-US" smtClean="0"/>
              <a:t>‹#›</a:t>
            </a:fld>
            <a:endParaRPr lang="en-US"/>
          </a:p>
        </p:txBody>
      </p:sp>
    </p:spTree>
    <p:extLst>
      <p:ext uri="{BB962C8B-B14F-4D97-AF65-F5344CB8AC3E}">
        <p14:creationId xmlns:p14="http://schemas.microsoft.com/office/powerpoint/2010/main" val="329765884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655649-4A44-4A45-8492-979F24742AE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9C10229-9ED2-4C91-9EF9-C13A0D9EA4C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A1577E2-A090-4AE5-AC07-DCEC156379C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966EE3A-8FC9-4A61-90F1-40414E51D6C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D141454-513D-499F-AE40-4CA395CEC60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58BD050-D290-41AD-A8FA-B2FFD307439F}"/>
              </a:ext>
            </a:extLst>
          </p:cNvPr>
          <p:cNvSpPr>
            <a:spLocks noGrp="1"/>
          </p:cNvSpPr>
          <p:nvPr>
            <p:ph type="dt" sz="half" idx="10"/>
          </p:nvPr>
        </p:nvSpPr>
        <p:spPr/>
        <p:txBody>
          <a:bodyPr/>
          <a:lstStyle/>
          <a:p>
            <a:fld id="{E4EA68A0-E7B0-4C39-B72F-5B1E6E7D1482}" type="datetimeFigureOut">
              <a:rPr lang="en-US" smtClean="0"/>
              <a:t>10/5/22</a:t>
            </a:fld>
            <a:endParaRPr lang="en-US"/>
          </a:p>
        </p:txBody>
      </p:sp>
      <p:sp>
        <p:nvSpPr>
          <p:cNvPr id="8" name="Footer Placeholder 7">
            <a:extLst>
              <a:ext uri="{FF2B5EF4-FFF2-40B4-BE49-F238E27FC236}">
                <a16:creationId xmlns:a16="http://schemas.microsoft.com/office/drawing/2014/main" id="{05F5DD81-273E-4E9A-B748-48797B79007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418EA16-6712-411C-B744-0F056B83721B}"/>
              </a:ext>
            </a:extLst>
          </p:cNvPr>
          <p:cNvSpPr>
            <a:spLocks noGrp="1"/>
          </p:cNvSpPr>
          <p:nvPr>
            <p:ph type="sldNum" sz="quarter" idx="12"/>
          </p:nvPr>
        </p:nvSpPr>
        <p:spPr/>
        <p:txBody>
          <a:bodyPr/>
          <a:lstStyle/>
          <a:p>
            <a:fld id="{13ACB5A2-4A34-4CC5-82E5-EA9323C013CB}" type="slidenum">
              <a:rPr lang="en-US" smtClean="0"/>
              <a:t>‹#›</a:t>
            </a:fld>
            <a:endParaRPr lang="en-US"/>
          </a:p>
        </p:txBody>
      </p:sp>
    </p:spTree>
    <p:extLst>
      <p:ext uri="{BB962C8B-B14F-4D97-AF65-F5344CB8AC3E}">
        <p14:creationId xmlns:p14="http://schemas.microsoft.com/office/powerpoint/2010/main" val="314549990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C72D36-7C98-4A42-8085-1740CC5063E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C32EDC5-1FD1-455E-BAC4-741CB713E19F}"/>
              </a:ext>
            </a:extLst>
          </p:cNvPr>
          <p:cNvSpPr>
            <a:spLocks noGrp="1"/>
          </p:cNvSpPr>
          <p:nvPr>
            <p:ph type="dt" sz="half" idx="10"/>
          </p:nvPr>
        </p:nvSpPr>
        <p:spPr/>
        <p:txBody>
          <a:bodyPr/>
          <a:lstStyle/>
          <a:p>
            <a:fld id="{E4EA68A0-E7B0-4C39-B72F-5B1E6E7D1482}" type="datetimeFigureOut">
              <a:rPr lang="en-US" smtClean="0"/>
              <a:t>10/5/22</a:t>
            </a:fld>
            <a:endParaRPr lang="en-US"/>
          </a:p>
        </p:txBody>
      </p:sp>
      <p:sp>
        <p:nvSpPr>
          <p:cNvPr id="4" name="Footer Placeholder 3">
            <a:extLst>
              <a:ext uri="{FF2B5EF4-FFF2-40B4-BE49-F238E27FC236}">
                <a16:creationId xmlns:a16="http://schemas.microsoft.com/office/drawing/2014/main" id="{47432A84-1D92-419D-8294-FA0890D0A97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206676A-4D49-4C4C-8099-4E7698B73E16}"/>
              </a:ext>
            </a:extLst>
          </p:cNvPr>
          <p:cNvSpPr>
            <a:spLocks noGrp="1"/>
          </p:cNvSpPr>
          <p:nvPr>
            <p:ph type="sldNum" sz="quarter" idx="12"/>
          </p:nvPr>
        </p:nvSpPr>
        <p:spPr/>
        <p:txBody>
          <a:bodyPr/>
          <a:lstStyle/>
          <a:p>
            <a:fld id="{13ACB5A2-4A34-4CC5-82E5-EA9323C013CB}" type="slidenum">
              <a:rPr lang="en-US" smtClean="0"/>
              <a:t>‹#›</a:t>
            </a:fld>
            <a:endParaRPr lang="en-US"/>
          </a:p>
        </p:txBody>
      </p:sp>
    </p:spTree>
    <p:extLst>
      <p:ext uri="{BB962C8B-B14F-4D97-AF65-F5344CB8AC3E}">
        <p14:creationId xmlns:p14="http://schemas.microsoft.com/office/powerpoint/2010/main" val="17196620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81D92D6-61FE-447B-B238-1FB2E182A84B}"/>
              </a:ext>
            </a:extLst>
          </p:cNvPr>
          <p:cNvSpPr>
            <a:spLocks noGrp="1"/>
          </p:cNvSpPr>
          <p:nvPr>
            <p:ph type="dt" sz="half" idx="10"/>
          </p:nvPr>
        </p:nvSpPr>
        <p:spPr/>
        <p:txBody>
          <a:bodyPr/>
          <a:lstStyle/>
          <a:p>
            <a:fld id="{E4EA68A0-E7B0-4C39-B72F-5B1E6E7D1482}" type="datetimeFigureOut">
              <a:rPr lang="en-US" smtClean="0"/>
              <a:t>10/5/22</a:t>
            </a:fld>
            <a:endParaRPr lang="en-US"/>
          </a:p>
        </p:txBody>
      </p:sp>
      <p:sp>
        <p:nvSpPr>
          <p:cNvPr id="3" name="Footer Placeholder 2">
            <a:extLst>
              <a:ext uri="{FF2B5EF4-FFF2-40B4-BE49-F238E27FC236}">
                <a16:creationId xmlns:a16="http://schemas.microsoft.com/office/drawing/2014/main" id="{44992119-9C90-47E1-863A-98968B6B341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A299AE9-B40B-4C31-A5AB-977A83F4D449}"/>
              </a:ext>
            </a:extLst>
          </p:cNvPr>
          <p:cNvSpPr>
            <a:spLocks noGrp="1"/>
          </p:cNvSpPr>
          <p:nvPr>
            <p:ph type="sldNum" sz="quarter" idx="12"/>
          </p:nvPr>
        </p:nvSpPr>
        <p:spPr/>
        <p:txBody>
          <a:bodyPr/>
          <a:lstStyle/>
          <a:p>
            <a:fld id="{13ACB5A2-4A34-4CC5-82E5-EA9323C013CB}" type="slidenum">
              <a:rPr lang="en-US" smtClean="0"/>
              <a:t>‹#›</a:t>
            </a:fld>
            <a:endParaRPr lang="en-US"/>
          </a:p>
        </p:txBody>
      </p:sp>
    </p:spTree>
    <p:extLst>
      <p:ext uri="{BB962C8B-B14F-4D97-AF65-F5344CB8AC3E}">
        <p14:creationId xmlns:p14="http://schemas.microsoft.com/office/powerpoint/2010/main" val="254874713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28A782-3A98-44F9-9167-7E091682C65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C84D057-CF0E-4D62-9A2E-8FEE32842F9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FC4A84F-F718-4886-B435-B41228529C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D32A4D1-757F-457C-92B3-6D3D0B83D4C8}"/>
              </a:ext>
            </a:extLst>
          </p:cNvPr>
          <p:cNvSpPr>
            <a:spLocks noGrp="1"/>
          </p:cNvSpPr>
          <p:nvPr>
            <p:ph type="dt" sz="half" idx="10"/>
          </p:nvPr>
        </p:nvSpPr>
        <p:spPr/>
        <p:txBody>
          <a:bodyPr/>
          <a:lstStyle/>
          <a:p>
            <a:fld id="{E4EA68A0-E7B0-4C39-B72F-5B1E6E7D1482}" type="datetimeFigureOut">
              <a:rPr lang="en-US" smtClean="0"/>
              <a:t>10/5/22</a:t>
            </a:fld>
            <a:endParaRPr lang="en-US"/>
          </a:p>
        </p:txBody>
      </p:sp>
      <p:sp>
        <p:nvSpPr>
          <p:cNvPr id="6" name="Footer Placeholder 5">
            <a:extLst>
              <a:ext uri="{FF2B5EF4-FFF2-40B4-BE49-F238E27FC236}">
                <a16:creationId xmlns:a16="http://schemas.microsoft.com/office/drawing/2014/main" id="{92430B78-2F80-4E64-AC89-9AA1F040A09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B8C1E67-6CB2-403C-9018-78351560DD17}"/>
              </a:ext>
            </a:extLst>
          </p:cNvPr>
          <p:cNvSpPr>
            <a:spLocks noGrp="1"/>
          </p:cNvSpPr>
          <p:nvPr>
            <p:ph type="sldNum" sz="quarter" idx="12"/>
          </p:nvPr>
        </p:nvSpPr>
        <p:spPr/>
        <p:txBody>
          <a:bodyPr/>
          <a:lstStyle/>
          <a:p>
            <a:fld id="{13ACB5A2-4A34-4CC5-82E5-EA9323C013CB}" type="slidenum">
              <a:rPr lang="en-US" smtClean="0"/>
              <a:t>‹#›</a:t>
            </a:fld>
            <a:endParaRPr lang="en-US"/>
          </a:p>
        </p:txBody>
      </p:sp>
    </p:spTree>
    <p:extLst>
      <p:ext uri="{BB962C8B-B14F-4D97-AF65-F5344CB8AC3E}">
        <p14:creationId xmlns:p14="http://schemas.microsoft.com/office/powerpoint/2010/main" val="318347483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88E7FC-A5FF-4358-A36E-71F88B284DE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F1D5E7F-B3B0-4EEF-8B86-A5BAD1672F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434BF2C-2787-408D-B5E9-A4C22E82747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CCB0321-9F20-4812-B584-911712B59AB4}"/>
              </a:ext>
            </a:extLst>
          </p:cNvPr>
          <p:cNvSpPr>
            <a:spLocks noGrp="1"/>
          </p:cNvSpPr>
          <p:nvPr>
            <p:ph type="dt" sz="half" idx="10"/>
          </p:nvPr>
        </p:nvSpPr>
        <p:spPr/>
        <p:txBody>
          <a:bodyPr/>
          <a:lstStyle/>
          <a:p>
            <a:fld id="{E4EA68A0-E7B0-4C39-B72F-5B1E6E7D1482}" type="datetimeFigureOut">
              <a:rPr lang="en-US" smtClean="0"/>
              <a:t>10/5/22</a:t>
            </a:fld>
            <a:endParaRPr lang="en-US"/>
          </a:p>
        </p:txBody>
      </p:sp>
      <p:sp>
        <p:nvSpPr>
          <p:cNvPr id="6" name="Footer Placeholder 5">
            <a:extLst>
              <a:ext uri="{FF2B5EF4-FFF2-40B4-BE49-F238E27FC236}">
                <a16:creationId xmlns:a16="http://schemas.microsoft.com/office/drawing/2014/main" id="{600D08B2-870F-4909-A9FD-27AD2EBF778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FDD317E-1D2E-4CB8-A804-D18EFC96575E}"/>
              </a:ext>
            </a:extLst>
          </p:cNvPr>
          <p:cNvSpPr>
            <a:spLocks noGrp="1"/>
          </p:cNvSpPr>
          <p:nvPr>
            <p:ph type="sldNum" sz="quarter" idx="12"/>
          </p:nvPr>
        </p:nvSpPr>
        <p:spPr/>
        <p:txBody>
          <a:bodyPr/>
          <a:lstStyle/>
          <a:p>
            <a:fld id="{13ACB5A2-4A34-4CC5-82E5-EA9323C013CB}" type="slidenum">
              <a:rPr lang="en-US" smtClean="0"/>
              <a:t>‹#›</a:t>
            </a:fld>
            <a:endParaRPr lang="en-US"/>
          </a:p>
        </p:txBody>
      </p:sp>
    </p:spTree>
    <p:extLst>
      <p:ext uri="{BB962C8B-B14F-4D97-AF65-F5344CB8AC3E}">
        <p14:creationId xmlns:p14="http://schemas.microsoft.com/office/powerpoint/2010/main" val="110947012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3598D-C618-4D20-8B98-B005B720E89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640AA3B-EABE-454C-A09A-D09606B064C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C69D0C-0B28-45A7-A17F-18A85B799F5D}"/>
              </a:ext>
            </a:extLst>
          </p:cNvPr>
          <p:cNvSpPr>
            <a:spLocks noGrp="1"/>
          </p:cNvSpPr>
          <p:nvPr>
            <p:ph type="dt" sz="half" idx="10"/>
          </p:nvPr>
        </p:nvSpPr>
        <p:spPr/>
        <p:txBody>
          <a:bodyPr/>
          <a:lstStyle/>
          <a:p>
            <a:fld id="{E4EA68A0-E7B0-4C39-B72F-5B1E6E7D1482}" type="datetimeFigureOut">
              <a:rPr lang="en-US" smtClean="0"/>
              <a:t>10/5/22</a:t>
            </a:fld>
            <a:endParaRPr lang="en-US"/>
          </a:p>
        </p:txBody>
      </p:sp>
      <p:sp>
        <p:nvSpPr>
          <p:cNvPr id="5" name="Footer Placeholder 4">
            <a:extLst>
              <a:ext uri="{FF2B5EF4-FFF2-40B4-BE49-F238E27FC236}">
                <a16:creationId xmlns:a16="http://schemas.microsoft.com/office/drawing/2014/main" id="{BA37E3A0-FCB6-463D-8736-72AFC22A57D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EFEED2-6233-4565-8ADE-AFE1A79DFCFB}"/>
              </a:ext>
            </a:extLst>
          </p:cNvPr>
          <p:cNvSpPr>
            <a:spLocks noGrp="1"/>
          </p:cNvSpPr>
          <p:nvPr>
            <p:ph type="sldNum" sz="quarter" idx="12"/>
          </p:nvPr>
        </p:nvSpPr>
        <p:spPr/>
        <p:txBody>
          <a:bodyPr/>
          <a:lstStyle/>
          <a:p>
            <a:fld id="{13ACB5A2-4A34-4CC5-82E5-EA9323C013CB}" type="slidenum">
              <a:rPr lang="en-US" smtClean="0"/>
              <a:t>‹#›</a:t>
            </a:fld>
            <a:endParaRPr lang="en-US"/>
          </a:p>
        </p:txBody>
      </p:sp>
    </p:spTree>
    <p:extLst>
      <p:ext uri="{BB962C8B-B14F-4D97-AF65-F5344CB8AC3E}">
        <p14:creationId xmlns:p14="http://schemas.microsoft.com/office/powerpoint/2010/main" val="225793293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2E145AE-7DCB-4909-9E43-6FB5FC6591E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A407F18-0A0D-414D-937C-8EE788E0D31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3BEE283-8AF9-475E-B694-F732766DD749}"/>
              </a:ext>
            </a:extLst>
          </p:cNvPr>
          <p:cNvSpPr>
            <a:spLocks noGrp="1"/>
          </p:cNvSpPr>
          <p:nvPr>
            <p:ph type="dt" sz="half" idx="10"/>
          </p:nvPr>
        </p:nvSpPr>
        <p:spPr/>
        <p:txBody>
          <a:bodyPr/>
          <a:lstStyle/>
          <a:p>
            <a:fld id="{E4EA68A0-E7B0-4C39-B72F-5B1E6E7D1482}" type="datetimeFigureOut">
              <a:rPr lang="en-US" smtClean="0"/>
              <a:t>10/5/22</a:t>
            </a:fld>
            <a:endParaRPr lang="en-US"/>
          </a:p>
        </p:txBody>
      </p:sp>
      <p:sp>
        <p:nvSpPr>
          <p:cNvPr id="5" name="Footer Placeholder 4">
            <a:extLst>
              <a:ext uri="{FF2B5EF4-FFF2-40B4-BE49-F238E27FC236}">
                <a16:creationId xmlns:a16="http://schemas.microsoft.com/office/drawing/2014/main" id="{E9027677-2070-4B7C-9058-413F37FA476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AD8270E-B354-4D18-9781-4AB155EBDB4A}"/>
              </a:ext>
            </a:extLst>
          </p:cNvPr>
          <p:cNvSpPr>
            <a:spLocks noGrp="1"/>
          </p:cNvSpPr>
          <p:nvPr>
            <p:ph type="sldNum" sz="quarter" idx="12"/>
          </p:nvPr>
        </p:nvSpPr>
        <p:spPr/>
        <p:txBody>
          <a:bodyPr/>
          <a:lstStyle/>
          <a:p>
            <a:fld id="{13ACB5A2-4A34-4CC5-82E5-EA9323C013CB}" type="slidenum">
              <a:rPr lang="en-US" smtClean="0"/>
              <a:t>‹#›</a:t>
            </a:fld>
            <a:endParaRPr lang="en-US"/>
          </a:p>
        </p:txBody>
      </p:sp>
    </p:spTree>
    <p:extLst>
      <p:ext uri="{BB962C8B-B14F-4D97-AF65-F5344CB8AC3E}">
        <p14:creationId xmlns:p14="http://schemas.microsoft.com/office/powerpoint/2010/main" val="20848175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89E63AA-5918-4D95-98C8-9F9807FE63BE}"/>
              </a:ext>
            </a:extLst>
          </p:cNvPr>
          <p:cNvSpPr>
            <a:spLocks noGrp="1"/>
          </p:cNvSpPr>
          <p:nvPr>
            <p:ph type="dt" sz="half" idx="10"/>
          </p:nvPr>
        </p:nvSpPr>
        <p:spPr/>
        <p:txBody>
          <a:bodyPr/>
          <a:lstStyle/>
          <a:p>
            <a:endParaRPr lang="en-US" altLang="en-US"/>
          </a:p>
        </p:txBody>
      </p:sp>
      <p:sp>
        <p:nvSpPr>
          <p:cNvPr id="3" name="Footer Placeholder 2">
            <a:extLst>
              <a:ext uri="{FF2B5EF4-FFF2-40B4-BE49-F238E27FC236}">
                <a16:creationId xmlns:a16="http://schemas.microsoft.com/office/drawing/2014/main" id="{FD593CF4-2330-4607-84CC-67BCBEC139ED}"/>
              </a:ext>
            </a:extLst>
          </p:cNvPr>
          <p:cNvSpPr>
            <a:spLocks noGrp="1"/>
          </p:cNvSpPr>
          <p:nvPr>
            <p:ph type="ftr" sz="quarter" idx="11"/>
          </p:nvPr>
        </p:nvSpPr>
        <p:spPr/>
        <p:txBody>
          <a:bodyPr/>
          <a:lstStyle/>
          <a:p>
            <a:pPr>
              <a:defRPr/>
            </a:pPr>
            <a:r>
              <a:rPr lang="en-US"/>
              <a:t>KIPHIC 2022</a:t>
            </a:r>
          </a:p>
        </p:txBody>
      </p:sp>
      <p:sp>
        <p:nvSpPr>
          <p:cNvPr id="4" name="Slide Number Placeholder 3">
            <a:extLst>
              <a:ext uri="{FF2B5EF4-FFF2-40B4-BE49-F238E27FC236}">
                <a16:creationId xmlns:a16="http://schemas.microsoft.com/office/drawing/2014/main" id="{65814388-24A8-4711-BB83-5C8255EBB073}"/>
              </a:ext>
            </a:extLst>
          </p:cNvPr>
          <p:cNvSpPr>
            <a:spLocks noGrp="1"/>
          </p:cNvSpPr>
          <p:nvPr>
            <p:ph type="sldNum" sz="quarter" idx="12"/>
          </p:nvPr>
        </p:nvSpPr>
        <p:spPr/>
        <p:txBody>
          <a:bodyPr/>
          <a:lstStyle/>
          <a:p>
            <a:fld id="{E896392C-95EC-4C7D-9ABC-65A9B723F4A6}" type="slidenum">
              <a:rPr lang="en-US" altLang="en-US" smtClean="0"/>
              <a:pPr/>
              <a:t>‹#›</a:t>
            </a:fld>
            <a:endParaRPr lang="en-US" altLang="en-US"/>
          </a:p>
        </p:txBody>
      </p:sp>
    </p:spTree>
    <p:extLst>
      <p:ext uri="{BB962C8B-B14F-4D97-AF65-F5344CB8AC3E}">
        <p14:creationId xmlns:p14="http://schemas.microsoft.com/office/powerpoint/2010/main" val="7501929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DC02FA-5DC5-4A3B-87DC-3D9CBA460D1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E500E8A-A290-4446-8A1F-1559D6342F1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8EEA380-BA99-4D72-A458-75C7E730F0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0C92C47-FB77-4677-BF9B-7F89F93CAB3E}"/>
              </a:ext>
            </a:extLst>
          </p:cNvPr>
          <p:cNvSpPr>
            <a:spLocks noGrp="1"/>
          </p:cNvSpPr>
          <p:nvPr>
            <p:ph type="dt" sz="half" idx="10"/>
          </p:nvPr>
        </p:nvSpPr>
        <p:spPr/>
        <p:txBody>
          <a:bodyPr/>
          <a:lstStyle/>
          <a:p>
            <a:endParaRPr lang="en-US" altLang="en-US"/>
          </a:p>
        </p:txBody>
      </p:sp>
      <p:sp>
        <p:nvSpPr>
          <p:cNvPr id="6" name="Footer Placeholder 5">
            <a:extLst>
              <a:ext uri="{FF2B5EF4-FFF2-40B4-BE49-F238E27FC236}">
                <a16:creationId xmlns:a16="http://schemas.microsoft.com/office/drawing/2014/main" id="{BEBDCE6E-5FAA-40CA-A16F-ECFD691CA12B}"/>
              </a:ext>
            </a:extLst>
          </p:cNvPr>
          <p:cNvSpPr>
            <a:spLocks noGrp="1"/>
          </p:cNvSpPr>
          <p:nvPr>
            <p:ph type="ftr" sz="quarter" idx="11"/>
          </p:nvPr>
        </p:nvSpPr>
        <p:spPr/>
        <p:txBody>
          <a:bodyPr/>
          <a:lstStyle/>
          <a:p>
            <a:pPr>
              <a:defRPr/>
            </a:pPr>
            <a:r>
              <a:rPr lang="en-US"/>
              <a:t>KIPHIC 2022</a:t>
            </a:r>
          </a:p>
        </p:txBody>
      </p:sp>
      <p:sp>
        <p:nvSpPr>
          <p:cNvPr id="7" name="Slide Number Placeholder 6">
            <a:extLst>
              <a:ext uri="{FF2B5EF4-FFF2-40B4-BE49-F238E27FC236}">
                <a16:creationId xmlns:a16="http://schemas.microsoft.com/office/drawing/2014/main" id="{671988A5-F6AD-4AD5-B7E2-731190A3F10C}"/>
              </a:ext>
            </a:extLst>
          </p:cNvPr>
          <p:cNvSpPr>
            <a:spLocks noGrp="1"/>
          </p:cNvSpPr>
          <p:nvPr>
            <p:ph type="sldNum" sz="quarter" idx="12"/>
          </p:nvPr>
        </p:nvSpPr>
        <p:spPr/>
        <p:txBody>
          <a:bodyPr/>
          <a:lstStyle/>
          <a:p>
            <a:fld id="{B631F5D8-13D6-464F-826D-FE57FCCC5E70}" type="slidenum">
              <a:rPr lang="en-US" altLang="en-US" smtClean="0"/>
              <a:pPr/>
              <a:t>‹#›</a:t>
            </a:fld>
            <a:endParaRPr lang="en-US" altLang="en-US"/>
          </a:p>
        </p:txBody>
      </p:sp>
    </p:spTree>
    <p:extLst>
      <p:ext uri="{BB962C8B-B14F-4D97-AF65-F5344CB8AC3E}">
        <p14:creationId xmlns:p14="http://schemas.microsoft.com/office/powerpoint/2010/main" val="2659310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B856A8-DB02-4CC8-BD37-527F149A834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79DAB11-692A-42CE-A668-80DF61641B3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2509B22-6046-4738-81E4-D9DF1F7B105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7FEE095-132D-499D-8738-CCDD55C3B8BB}"/>
              </a:ext>
            </a:extLst>
          </p:cNvPr>
          <p:cNvSpPr>
            <a:spLocks noGrp="1"/>
          </p:cNvSpPr>
          <p:nvPr>
            <p:ph type="dt" sz="half" idx="10"/>
          </p:nvPr>
        </p:nvSpPr>
        <p:spPr/>
        <p:txBody>
          <a:bodyPr/>
          <a:lstStyle/>
          <a:p>
            <a:endParaRPr lang="en-US" altLang="en-US"/>
          </a:p>
        </p:txBody>
      </p:sp>
      <p:sp>
        <p:nvSpPr>
          <p:cNvPr id="6" name="Footer Placeholder 5">
            <a:extLst>
              <a:ext uri="{FF2B5EF4-FFF2-40B4-BE49-F238E27FC236}">
                <a16:creationId xmlns:a16="http://schemas.microsoft.com/office/drawing/2014/main" id="{378CFFB8-3F50-4604-B7C1-ECA4925D3764}"/>
              </a:ext>
            </a:extLst>
          </p:cNvPr>
          <p:cNvSpPr>
            <a:spLocks noGrp="1"/>
          </p:cNvSpPr>
          <p:nvPr>
            <p:ph type="ftr" sz="quarter" idx="11"/>
          </p:nvPr>
        </p:nvSpPr>
        <p:spPr/>
        <p:txBody>
          <a:bodyPr/>
          <a:lstStyle/>
          <a:p>
            <a:pPr>
              <a:defRPr/>
            </a:pPr>
            <a:r>
              <a:rPr lang="en-US"/>
              <a:t>KIPHIC 2022</a:t>
            </a:r>
          </a:p>
        </p:txBody>
      </p:sp>
      <p:sp>
        <p:nvSpPr>
          <p:cNvPr id="7" name="Slide Number Placeholder 6">
            <a:extLst>
              <a:ext uri="{FF2B5EF4-FFF2-40B4-BE49-F238E27FC236}">
                <a16:creationId xmlns:a16="http://schemas.microsoft.com/office/drawing/2014/main" id="{8678707D-828D-4FD4-8CE0-BA3C3D21E57B}"/>
              </a:ext>
            </a:extLst>
          </p:cNvPr>
          <p:cNvSpPr>
            <a:spLocks noGrp="1"/>
          </p:cNvSpPr>
          <p:nvPr>
            <p:ph type="sldNum" sz="quarter" idx="12"/>
          </p:nvPr>
        </p:nvSpPr>
        <p:spPr/>
        <p:txBody>
          <a:bodyPr/>
          <a:lstStyle/>
          <a:p>
            <a:fld id="{296EC286-EEB2-4FB6-A580-2B6B5D84872E}" type="slidenum">
              <a:rPr lang="en-US" altLang="en-US" smtClean="0"/>
              <a:pPr/>
              <a:t>‹#›</a:t>
            </a:fld>
            <a:endParaRPr lang="en-US" altLang="en-US"/>
          </a:p>
        </p:txBody>
      </p:sp>
    </p:spTree>
    <p:extLst>
      <p:ext uri="{BB962C8B-B14F-4D97-AF65-F5344CB8AC3E}">
        <p14:creationId xmlns:p14="http://schemas.microsoft.com/office/powerpoint/2010/main" val="24402642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theme" Target="../theme/theme5.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slideLayout" Target="../slideLayouts/slideLayout58.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6.xml"/><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theme" Target="../theme/theme6.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3A30F50-BE97-48B6-9864-B0862033210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AFF5F3D-D88B-42A9-BC00-802FBC327FE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EE9F10A-F50F-4D4F-AF5E-E61D7ED25B4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BF6EECF0-E503-4A7B-9A7C-CD737D40B5C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KIPHIC 2022</a:t>
            </a:r>
          </a:p>
        </p:txBody>
      </p:sp>
      <p:sp>
        <p:nvSpPr>
          <p:cNvPr id="6" name="Slide Number Placeholder 5">
            <a:extLst>
              <a:ext uri="{FF2B5EF4-FFF2-40B4-BE49-F238E27FC236}">
                <a16:creationId xmlns:a16="http://schemas.microsoft.com/office/drawing/2014/main" id="{5532F570-94CE-4599-9C7C-72D83194567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845F5A-061D-4825-9AE9-D7794091C6CF}" type="slidenum">
              <a:rPr lang="en-US" smtClean="0"/>
              <a:t>‹#›</a:t>
            </a:fld>
            <a:endParaRPr lang="en-US"/>
          </a:p>
        </p:txBody>
      </p:sp>
    </p:spTree>
    <p:extLst>
      <p:ext uri="{BB962C8B-B14F-4D97-AF65-F5344CB8AC3E}">
        <p14:creationId xmlns:p14="http://schemas.microsoft.com/office/powerpoint/2010/main" val="37525580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8615C6B-1C98-4B1C-AB4B-1E1898E593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E8DFF97-B7FD-47F9-BC7F-DD4B4C5EA2F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A1831D22-079E-43E3-86A4-BA12DB888C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A14C30A2-140B-4A5D-BEEC-C1314AF1F3F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KIPHIC 2022</a:t>
            </a:r>
          </a:p>
        </p:txBody>
      </p:sp>
      <p:sp>
        <p:nvSpPr>
          <p:cNvPr id="6" name="Slide Number Placeholder 5">
            <a:extLst>
              <a:ext uri="{FF2B5EF4-FFF2-40B4-BE49-F238E27FC236}">
                <a16:creationId xmlns:a16="http://schemas.microsoft.com/office/drawing/2014/main" id="{1B71BA8F-7826-496D-91F8-B3ECDF34DA7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845F5A-061D-4825-9AE9-D7794091C6CF}" type="slidenum">
              <a:rPr lang="en-US" smtClean="0"/>
              <a:t>‹#›</a:t>
            </a:fld>
            <a:endParaRPr lang="en-US"/>
          </a:p>
        </p:txBody>
      </p:sp>
    </p:spTree>
    <p:extLst>
      <p:ext uri="{BB962C8B-B14F-4D97-AF65-F5344CB8AC3E}">
        <p14:creationId xmlns:p14="http://schemas.microsoft.com/office/powerpoint/2010/main" val="2031953858"/>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hf sldNum="0" hdr="0" dt="0"/>
  <p:txStyles>
    <p:titleStyle>
      <a:lvl1pPr algn="l" defTabSz="914400" rtl="0" eaLnBrk="1" latinLnBrk="0" hangingPunct="1">
        <a:lnSpc>
          <a:spcPct val="90000"/>
        </a:lnSpc>
        <a:spcBef>
          <a:spcPct val="0"/>
        </a:spcBef>
        <a:buNone/>
        <a:defRPr sz="4000" i="0"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r>
              <a:rPr lang="en-US"/>
              <a:t>KIPHIC 2022</a:t>
            </a:r>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395229514"/>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Lst>
  <p:hf sldNum="0" hd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0BFE7DF-57EF-20A6-FFE8-055DDA457F8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0A052BA-65B7-496F-ECFF-8E59D4E7BDD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F117FDA-CE21-980B-BA05-4C85ACCEE57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05565AFB-D2DC-9F97-2211-31ECBAE630C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KIPHIC 2022</a:t>
            </a:r>
          </a:p>
        </p:txBody>
      </p:sp>
      <p:sp>
        <p:nvSpPr>
          <p:cNvPr id="6" name="Slide Number Placeholder 5">
            <a:extLst>
              <a:ext uri="{FF2B5EF4-FFF2-40B4-BE49-F238E27FC236}">
                <a16:creationId xmlns:a16="http://schemas.microsoft.com/office/drawing/2014/main" id="{B0A5ACA8-DC21-D4FD-3E21-1AEE601DB87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F05FCF-6C95-4CD5-B5D9-272B299E7478}" type="slidenum">
              <a:rPr lang="en-US" smtClean="0"/>
              <a:t>‹#›</a:t>
            </a:fld>
            <a:endParaRPr lang="en-US"/>
          </a:p>
        </p:txBody>
      </p:sp>
    </p:spTree>
    <p:extLst>
      <p:ext uri="{BB962C8B-B14F-4D97-AF65-F5344CB8AC3E}">
        <p14:creationId xmlns:p14="http://schemas.microsoft.com/office/powerpoint/2010/main" val="4238373382"/>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8615C6B-1C98-4B1C-AB4B-1E1898E593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E8DFF97-B7FD-47F9-BC7F-DD4B4C5EA2F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A1831D22-079E-43E3-86A4-BA12DB888C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A14C30A2-140B-4A5D-BEEC-C1314AF1F3F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KIPHIC 2021</a:t>
            </a:r>
          </a:p>
        </p:txBody>
      </p:sp>
      <p:sp>
        <p:nvSpPr>
          <p:cNvPr id="6" name="Slide Number Placeholder 5">
            <a:extLst>
              <a:ext uri="{FF2B5EF4-FFF2-40B4-BE49-F238E27FC236}">
                <a16:creationId xmlns:a16="http://schemas.microsoft.com/office/drawing/2014/main" id="{1B71BA8F-7826-496D-91F8-B3ECDF34DA7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845F5A-061D-4825-9AE9-D7794091C6CF}" type="slidenum">
              <a:rPr lang="en-US" smtClean="0"/>
              <a:t>‹#›</a:t>
            </a:fld>
            <a:endParaRPr lang="en-US"/>
          </a:p>
        </p:txBody>
      </p:sp>
    </p:spTree>
    <p:extLst>
      <p:ext uri="{BB962C8B-B14F-4D97-AF65-F5344CB8AC3E}">
        <p14:creationId xmlns:p14="http://schemas.microsoft.com/office/powerpoint/2010/main" val="1596159358"/>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 id="2147483759" r:id="rId12"/>
  </p:sldLayoutIdLst>
  <p:hf sldNum="0" hdr="0" dt="0"/>
  <p:txStyles>
    <p:titleStyle>
      <a:lvl1pPr algn="l" defTabSz="914400" rtl="0" eaLnBrk="1" latinLnBrk="0" hangingPunct="1">
        <a:lnSpc>
          <a:spcPct val="90000"/>
        </a:lnSpc>
        <a:spcBef>
          <a:spcPct val="0"/>
        </a:spcBef>
        <a:buNone/>
        <a:defRPr sz="4000" i="0"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A3678A4-2761-4DD1-86F2-75DF2831F79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816EF2F-A63E-488F-99B7-83F1C29E51A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31C2C3-12E0-49F4-8E31-9F4DC2495B3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EA68A0-E7B0-4C39-B72F-5B1E6E7D1482}" type="datetimeFigureOut">
              <a:rPr lang="en-US" smtClean="0"/>
              <a:t>10/5/22</a:t>
            </a:fld>
            <a:endParaRPr lang="en-US"/>
          </a:p>
        </p:txBody>
      </p:sp>
      <p:sp>
        <p:nvSpPr>
          <p:cNvPr id="5" name="Footer Placeholder 4">
            <a:extLst>
              <a:ext uri="{FF2B5EF4-FFF2-40B4-BE49-F238E27FC236}">
                <a16:creationId xmlns:a16="http://schemas.microsoft.com/office/drawing/2014/main" id="{0330A431-7003-48E7-A2BC-99BA44AAE82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6CFDEB4-C3CB-439E-9886-B55749A4DD4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ACB5A2-4A34-4CC5-82E5-EA9323C013CB}" type="slidenum">
              <a:rPr lang="en-US" smtClean="0"/>
              <a:t>‹#›</a:t>
            </a:fld>
            <a:endParaRPr lang="en-US"/>
          </a:p>
        </p:txBody>
      </p:sp>
    </p:spTree>
    <p:extLst>
      <p:ext uri="{BB962C8B-B14F-4D97-AF65-F5344CB8AC3E}">
        <p14:creationId xmlns:p14="http://schemas.microsoft.com/office/powerpoint/2010/main" val="900498032"/>
      </p:ext>
    </p:extLst>
  </p:cSld>
  <p:clrMap bg1="lt1" tx1="dk1" bg2="lt2" tx2="dk2" accent1="accent1" accent2="accent2" accent3="accent3" accent4="accent4" accent5="accent5" accent6="accent6" hlink="hlink" folHlink="folHlink"/>
  <p:sldLayoutIdLst>
    <p:sldLayoutId id="2147483773" r:id="rId1"/>
    <p:sldLayoutId id="2147483774" r:id="rId2"/>
    <p:sldLayoutId id="2147483775" r:id="rId3"/>
    <p:sldLayoutId id="2147483776" r:id="rId4"/>
    <p:sldLayoutId id="2147483777" r:id="rId5"/>
    <p:sldLayoutId id="2147483778" r:id="rId6"/>
    <p:sldLayoutId id="2147483779" r:id="rId7"/>
    <p:sldLayoutId id="2147483780" r:id="rId8"/>
    <p:sldLayoutId id="2147483781" r:id="rId9"/>
    <p:sldLayoutId id="2147483782" r:id="rId10"/>
    <p:sldLayoutId id="21474837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0.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197597-16CE-7D8E-15E9-68F8830C577A}"/>
              </a:ext>
            </a:extLst>
          </p:cNvPr>
          <p:cNvSpPr>
            <a:spLocks noGrp="1"/>
          </p:cNvSpPr>
          <p:nvPr>
            <p:ph type="ctrTitle"/>
          </p:nvPr>
        </p:nvSpPr>
        <p:spPr/>
        <p:txBody>
          <a:bodyPr anchor="b">
            <a:normAutofit fontScale="90000"/>
          </a:bodyPr>
          <a:lstStyle/>
          <a:p>
            <a:r>
              <a:rPr lang="en-US" sz="4600" b="1" i="0">
                <a:effectLst/>
              </a:rPr>
              <a:t>Promoting Positive, Effective, &amp; Authentic SILC Member Engagement - Decentralized Value-Based Teaming &amp; Peer Support</a:t>
            </a:r>
            <a:endParaRPr lang="en-US" sz="4600"/>
          </a:p>
        </p:txBody>
      </p:sp>
      <p:sp>
        <p:nvSpPr>
          <p:cNvPr id="3" name="Subtitle 2">
            <a:extLst>
              <a:ext uri="{FF2B5EF4-FFF2-40B4-BE49-F238E27FC236}">
                <a16:creationId xmlns:a16="http://schemas.microsoft.com/office/drawing/2014/main" id="{584CBC1D-5FEB-EF93-073D-3DA4403945FA}"/>
              </a:ext>
            </a:extLst>
          </p:cNvPr>
          <p:cNvSpPr>
            <a:spLocks noGrp="1"/>
          </p:cNvSpPr>
          <p:nvPr>
            <p:ph type="subTitle" idx="1"/>
          </p:nvPr>
        </p:nvSpPr>
        <p:spPr>
          <a:xfrm>
            <a:off x="1524000" y="4497858"/>
            <a:ext cx="9144000" cy="759941"/>
          </a:xfrm>
        </p:spPr>
        <p:txBody>
          <a:bodyPr anchor="t">
            <a:normAutofit/>
          </a:bodyPr>
          <a:lstStyle/>
          <a:p>
            <a:r>
              <a:rPr lang="en-US" sz="1700" dirty="0"/>
              <a:t>Brooke Wilson - Executive Director Oregon State Independent Living Council</a:t>
            </a:r>
          </a:p>
          <a:p>
            <a:r>
              <a:rPr lang="en-US" sz="1700" dirty="0"/>
              <a:t> Mikayla McHenry  - Kansas Institute for Positive Healthy Inclusive Communities</a:t>
            </a:r>
          </a:p>
        </p:txBody>
      </p:sp>
      <p:sp>
        <p:nvSpPr>
          <p:cNvPr id="8" name="Footer Placeholder 3">
            <a:extLst>
              <a:ext uri="{FF2B5EF4-FFF2-40B4-BE49-F238E27FC236}">
                <a16:creationId xmlns:a16="http://schemas.microsoft.com/office/drawing/2014/main" id="{4130EA8D-4852-A103-BC07-722B22C5B15D}"/>
              </a:ext>
            </a:extLst>
          </p:cNvPr>
          <p:cNvSpPr>
            <a:spLocks noGrp="1"/>
          </p:cNvSpPr>
          <p:nvPr>
            <p:ph type="ftr" sz="quarter" idx="11"/>
          </p:nvPr>
        </p:nvSpPr>
        <p:spPr/>
        <p:txBody>
          <a:bodyPr/>
          <a:lstStyle/>
          <a:p>
            <a:pPr>
              <a:spcAft>
                <a:spcPts val="600"/>
              </a:spcAft>
            </a:pPr>
            <a:r>
              <a:rPr lang="en-US"/>
              <a:t>KIPHIC, 2021</a:t>
            </a:r>
          </a:p>
        </p:txBody>
      </p:sp>
    </p:spTree>
    <p:extLst>
      <p:ext uri="{BB962C8B-B14F-4D97-AF65-F5344CB8AC3E}">
        <p14:creationId xmlns:p14="http://schemas.microsoft.com/office/powerpoint/2010/main" val="3830317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C101B-487C-4FB7-A5FA-AF8CF7657650}"/>
              </a:ext>
            </a:extLst>
          </p:cNvPr>
          <p:cNvSpPr>
            <a:spLocks noGrp="1"/>
          </p:cNvSpPr>
          <p:nvPr>
            <p:ph type="title"/>
          </p:nvPr>
        </p:nvSpPr>
        <p:spPr/>
        <p:txBody>
          <a:bodyPr>
            <a:normAutofit/>
          </a:bodyPr>
          <a:lstStyle/>
          <a:p>
            <a:r>
              <a:rPr lang="en-US" sz="4000" b="1" dirty="0"/>
              <a:t>Data-based</a:t>
            </a:r>
            <a:br>
              <a:rPr lang="en-US" sz="4000" b="1" dirty="0"/>
            </a:br>
            <a:r>
              <a:rPr lang="en-US" sz="4000" b="1" dirty="0"/>
              <a:t>Opportunities &amp; Action Steps</a:t>
            </a:r>
            <a:endParaRPr lang="en-US" sz="4000" dirty="0"/>
          </a:p>
        </p:txBody>
      </p:sp>
      <p:sp>
        <p:nvSpPr>
          <p:cNvPr id="8" name="Content Placeholder 7">
            <a:extLst>
              <a:ext uri="{FF2B5EF4-FFF2-40B4-BE49-F238E27FC236}">
                <a16:creationId xmlns:a16="http://schemas.microsoft.com/office/drawing/2014/main" id="{364C807F-90F1-40C2-D93B-93C84FB76497}"/>
              </a:ext>
            </a:extLst>
          </p:cNvPr>
          <p:cNvSpPr>
            <a:spLocks noGrp="1"/>
          </p:cNvSpPr>
          <p:nvPr>
            <p:ph idx="1"/>
          </p:nvPr>
        </p:nvSpPr>
        <p:spPr/>
        <p:txBody>
          <a:bodyPr/>
          <a:lstStyle/>
          <a:p>
            <a:pPr marL="0" marR="0" lvl="0" indent="0" algn="l" defTabSz="914400" rtl="0" eaLnBrk="1" fontAlgn="auto" latinLnBrk="0" hangingPunct="1">
              <a:lnSpc>
                <a:spcPct val="100000"/>
              </a:lnSpc>
              <a:spcBef>
                <a:spcPts val="0"/>
              </a:spcBef>
              <a:spcAft>
                <a:spcPts val="0"/>
              </a:spcAft>
              <a:buClr>
                <a:srgbClr val="40BAD2"/>
              </a:buClr>
              <a:buSzTx/>
              <a:buFont typeface="Arial"/>
              <a:buNone/>
              <a:tabLst/>
              <a:defRPr/>
            </a:pPr>
            <a:r>
              <a:rPr kumimoji="0" lang="en-US" sz="2800" b="1" i="0" u="none" strike="noStrike" kern="0" cap="none" spc="0" normalizeH="0" baseline="0" noProof="0" dirty="0">
                <a:ln>
                  <a:noFill/>
                </a:ln>
                <a:effectLst/>
                <a:uLnTx/>
                <a:uFillTx/>
                <a:latin typeface="Corbel" panose="020B0503020204020204"/>
                <a:ea typeface="+mn-ea"/>
                <a:cs typeface="+mn-cs"/>
                <a:sym typeface="Arial"/>
              </a:rPr>
              <a:t>Opportunity: Clarify &amp; Enhance Shared IL Network Value-Related Expectations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00" b="1" i="0" u="none" strike="noStrike" kern="0" cap="none" spc="0" normalizeH="0" baseline="0" noProof="0" dirty="0">
              <a:ln>
                <a:noFill/>
              </a:ln>
              <a:effectLst/>
              <a:uLnTx/>
              <a:uFillTx/>
              <a:latin typeface="Corbel" panose="020B0503020204020204"/>
              <a:ea typeface="+mn-ea"/>
              <a:cs typeface="+mn-cs"/>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dirty="0">
                <a:ln>
                  <a:noFill/>
                </a:ln>
                <a:effectLst/>
                <a:uLnTx/>
                <a:uFillTx/>
                <a:latin typeface="Corbel" panose="020B0503020204020204"/>
                <a:ea typeface="+mn-ea"/>
                <a:cs typeface="+mn-cs"/>
                <a:sym typeface="Arial"/>
              </a:rPr>
              <a:t>Action Steps</a:t>
            </a:r>
          </a:p>
          <a:p>
            <a:pPr marL="514350" marR="0" lvl="0" indent="-514350" algn="l" defTabSz="914400" rtl="0" eaLnBrk="1" fontAlgn="auto" latinLnBrk="0" hangingPunct="1">
              <a:lnSpc>
                <a:spcPct val="100000"/>
              </a:lnSpc>
              <a:spcBef>
                <a:spcPts val="0"/>
              </a:spcBef>
              <a:spcAft>
                <a:spcPts val="0"/>
              </a:spcAft>
              <a:buClr>
                <a:srgbClr val="000000"/>
              </a:buClr>
              <a:buSzTx/>
              <a:buFont typeface="+mj-lt"/>
              <a:buAutoNum type="arabicPeriod"/>
              <a:tabLst/>
              <a:defRPr/>
            </a:pPr>
            <a:r>
              <a:rPr kumimoji="0" lang="en-US" sz="2800" b="1" i="0" u="none" strike="noStrike" kern="0" cap="none" spc="0" normalizeH="0" baseline="0" noProof="0" dirty="0">
                <a:ln>
                  <a:noFill/>
                </a:ln>
                <a:effectLst/>
                <a:uLnTx/>
                <a:uFillTx/>
                <a:latin typeface="Corbel" panose="020B0503020204020204"/>
                <a:ea typeface="+mn-ea"/>
                <a:cs typeface="+mn-cs"/>
                <a:sym typeface="Arial"/>
              </a:rPr>
              <a:t>Develop shared IL Network Values</a:t>
            </a:r>
          </a:p>
          <a:p>
            <a:pPr marL="514350" marR="0" lvl="0" indent="-514350" algn="l" defTabSz="914400" rtl="0" eaLnBrk="1" fontAlgn="auto" latinLnBrk="0" hangingPunct="1">
              <a:lnSpc>
                <a:spcPct val="100000"/>
              </a:lnSpc>
              <a:spcBef>
                <a:spcPts val="0"/>
              </a:spcBef>
              <a:spcAft>
                <a:spcPts val="0"/>
              </a:spcAft>
              <a:buClr>
                <a:srgbClr val="000000"/>
              </a:buClr>
              <a:buSzTx/>
              <a:buFont typeface="+mj-lt"/>
              <a:buAutoNum type="arabicPeriod"/>
              <a:tabLst/>
              <a:defRPr/>
            </a:pPr>
            <a:r>
              <a:rPr kumimoji="0" lang="en-US" sz="2800" b="1" i="0" u="none" strike="noStrike" kern="0" cap="none" spc="0" normalizeH="0" baseline="0" noProof="0" dirty="0">
                <a:ln>
                  <a:noFill/>
                </a:ln>
                <a:effectLst/>
                <a:uLnTx/>
                <a:uFillTx/>
                <a:latin typeface="Corbel" panose="020B0503020204020204"/>
                <a:ea typeface="+mn-ea"/>
                <a:cs typeface="+mn-cs"/>
                <a:sym typeface="Arial"/>
              </a:rPr>
              <a:t>Use PET Positive Practices to: Teach, Reinforce, Provide Constructive Feedback</a:t>
            </a:r>
          </a:p>
        </p:txBody>
      </p:sp>
      <p:sp>
        <p:nvSpPr>
          <p:cNvPr id="4" name="Footer Placeholder 3">
            <a:extLst>
              <a:ext uri="{FF2B5EF4-FFF2-40B4-BE49-F238E27FC236}">
                <a16:creationId xmlns:a16="http://schemas.microsoft.com/office/drawing/2014/main" id="{F76BCC87-7174-E923-6901-E6CF937C6F54}"/>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0" i="0" u="none" strike="noStrike" kern="0" cap="none" spc="0" normalizeH="0" baseline="0" noProof="0">
                <a:ln>
                  <a:noFill/>
                </a:ln>
                <a:solidFill>
                  <a:srgbClr val="000000">
                    <a:lumMod val="50000"/>
                    <a:lumOff val="50000"/>
                  </a:srgbClr>
                </a:solidFill>
                <a:effectLst/>
                <a:uLnTx/>
                <a:uFillTx/>
                <a:latin typeface="Arial"/>
                <a:cs typeface="Arial"/>
                <a:sym typeface="Arial"/>
              </a:rPr>
              <a:t>KIPHIC 2022</a:t>
            </a:r>
          </a:p>
        </p:txBody>
      </p:sp>
    </p:spTree>
    <p:extLst>
      <p:ext uri="{BB962C8B-B14F-4D97-AF65-F5344CB8AC3E}">
        <p14:creationId xmlns:p14="http://schemas.microsoft.com/office/powerpoint/2010/main" val="4798424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E864F3-0811-955F-19EA-F397E6D2B908}"/>
              </a:ext>
            </a:extLst>
          </p:cNvPr>
          <p:cNvSpPr>
            <a:spLocks noGrp="1"/>
          </p:cNvSpPr>
          <p:nvPr>
            <p:ph type="title"/>
          </p:nvPr>
        </p:nvSpPr>
        <p:spPr/>
        <p:txBody>
          <a:bodyPr/>
          <a:lstStyle/>
          <a:p>
            <a:r>
              <a:rPr lang="en-US" b="1" dirty="0"/>
              <a:t>Authentic collaborative vision and action plan</a:t>
            </a:r>
          </a:p>
        </p:txBody>
      </p:sp>
      <p:sp>
        <p:nvSpPr>
          <p:cNvPr id="4" name="Footer Placeholder 3">
            <a:extLst>
              <a:ext uri="{FF2B5EF4-FFF2-40B4-BE49-F238E27FC236}">
                <a16:creationId xmlns:a16="http://schemas.microsoft.com/office/drawing/2014/main" id="{E3BA1DB8-E41B-92E3-BC5B-272E58D54008}"/>
              </a:ext>
            </a:extLst>
          </p:cNvPr>
          <p:cNvSpPr>
            <a:spLocks noGrp="1"/>
          </p:cNvSpPr>
          <p:nvPr>
            <p:ph type="ftr" sz="quarter" idx="11"/>
          </p:nvPr>
        </p:nvSpPr>
        <p:spPr/>
        <p:txBody>
          <a:bodyPr/>
          <a:lstStyle/>
          <a:p>
            <a:r>
              <a:rPr lang="en-US"/>
              <a:t>KIPHIC, 2021</a:t>
            </a:r>
            <a:endParaRPr lang="en-US" dirty="0"/>
          </a:p>
        </p:txBody>
      </p:sp>
      <p:sp>
        <p:nvSpPr>
          <p:cNvPr id="6" name="Google Shape;720;gd1c73a6c36_1_0">
            <a:extLst>
              <a:ext uri="{FF2B5EF4-FFF2-40B4-BE49-F238E27FC236}">
                <a16:creationId xmlns:a16="http://schemas.microsoft.com/office/drawing/2014/main" id="{DEE3B9E5-4403-ABB1-28A2-0DAF60D1302E}"/>
              </a:ext>
            </a:extLst>
          </p:cNvPr>
          <p:cNvSpPr txBox="1">
            <a:spLocks/>
          </p:cNvSpPr>
          <p:nvPr/>
        </p:nvSpPr>
        <p:spPr>
          <a:xfrm>
            <a:off x="838200" y="1218316"/>
            <a:ext cx="11353800" cy="5120700"/>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buSzPts val="3400"/>
            </a:pPr>
            <a:endParaRPr lang="en-US" sz="4000" dirty="0"/>
          </a:p>
          <a:p>
            <a:pPr marL="457200" indent="-457200">
              <a:buSzPts val="3600"/>
              <a:buFont typeface="Arial"/>
              <a:buAutoNum type="arabicPeriod"/>
            </a:pPr>
            <a:r>
              <a:rPr lang="en-US" sz="4000" dirty="0">
                <a:latin typeface="Calibri"/>
                <a:ea typeface="Calibri"/>
                <a:cs typeface="Calibri"/>
                <a:sym typeface="Calibri"/>
              </a:rPr>
              <a:t>Be Consumer Led and Emphasize Consumer Choice &amp; Inclusion </a:t>
            </a:r>
            <a:endParaRPr lang="en-US" dirty="0"/>
          </a:p>
          <a:p>
            <a:pPr marL="457200" indent="-457200">
              <a:buSzPts val="3600"/>
              <a:buFont typeface="Calibri"/>
              <a:buAutoNum type="arabicPeriod"/>
            </a:pPr>
            <a:r>
              <a:rPr lang="en-US" sz="4000" dirty="0">
                <a:latin typeface="Calibri"/>
                <a:ea typeface="Calibri"/>
                <a:cs typeface="Calibri"/>
                <a:sym typeface="Calibri"/>
              </a:rPr>
              <a:t>Promote Mutual Respect </a:t>
            </a:r>
            <a:endParaRPr lang="en-US" sz="4000" dirty="0"/>
          </a:p>
          <a:p>
            <a:pPr marL="457200" indent="-457200">
              <a:buSzPts val="3600"/>
              <a:buFont typeface="Calibri"/>
              <a:buAutoNum type="arabicPeriod"/>
            </a:pPr>
            <a:r>
              <a:rPr lang="en-US" sz="4000" dirty="0">
                <a:latin typeface="Calibri"/>
                <a:ea typeface="Calibri"/>
                <a:cs typeface="Calibri"/>
                <a:sym typeface="Calibri"/>
              </a:rPr>
              <a:t>Culture of Improvement</a:t>
            </a:r>
            <a:endParaRPr lang="en-US" sz="4000" dirty="0"/>
          </a:p>
          <a:p>
            <a:pPr marL="457200" indent="-457200">
              <a:buSzPts val="3600"/>
              <a:buFont typeface="Calibri"/>
              <a:buAutoNum type="arabicPeriod"/>
            </a:pPr>
            <a:r>
              <a:rPr lang="en-US" sz="4000" dirty="0">
                <a:latin typeface="Calibri"/>
                <a:ea typeface="Calibri"/>
                <a:cs typeface="Calibri"/>
                <a:sym typeface="Calibri"/>
              </a:rPr>
              <a:t>Coordinated and Collaborative Advocacy</a:t>
            </a:r>
            <a:endParaRPr lang="en-US" sz="4000" dirty="0"/>
          </a:p>
          <a:p>
            <a:pPr marL="457200" indent="-228600">
              <a:buSzPts val="3600"/>
            </a:pPr>
            <a:endParaRPr lang="en-US" sz="3400" dirty="0">
              <a:latin typeface="Calibri"/>
              <a:ea typeface="Calibri"/>
              <a:cs typeface="Calibri"/>
              <a:sym typeface="Calibri"/>
            </a:endParaRPr>
          </a:p>
        </p:txBody>
      </p:sp>
    </p:spTree>
    <p:extLst>
      <p:ext uri="{BB962C8B-B14F-4D97-AF65-F5344CB8AC3E}">
        <p14:creationId xmlns:p14="http://schemas.microsoft.com/office/powerpoint/2010/main" val="15361405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C101B-487C-4FB7-A5FA-AF8CF7657650}"/>
              </a:ext>
            </a:extLst>
          </p:cNvPr>
          <p:cNvSpPr>
            <a:spLocks noGrp="1"/>
          </p:cNvSpPr>
          <p:nvPr>
            <p:ph type="title"/>
          </p:nvPr>
        </p:nvSpPr>
        <p:spPr/>
        <p:txBody>
          <a:bodyPr>
            <a:normAutofit/>
          </a:bodyPr>
          <a:lstStyle/>
          <a:p>
            <a:r>
              <a:rPr lang="en-US" sz="4000" b="1" dirty="0"/>
              <a:t>Data-based</a:t>
            </a:r>
            <a:br>
              <a:rPr lang="en-US" sz="4000" b="1" dirty="0"/>
            </a:br>
            <a:r>
              <a:rPr lang="en-US" sz="4000" b="1" dirty="0"/>
              <a:t>Opportunities &amp; Action Steps (1 of 5)</a:t>
            </a:r>
            <a:endParaRPr lang="en-US" sz="4000" dirty="0"/>
          </a:p>
        </p:txBody>
      </p:sp>
      <p:sp>
        <p:nvSpPr>
          <p:cNvPr id="8" name="Content Placeholder 7">
            <a:extLst>
              <a:ext uri="{FF2B5EF4-FFF2-40B4-BE49-F238E27FC236}">
                <a16:creationId xmlns:a16="http://schemas.microsoft.com/office/drawing/2014/main" id="{9C0B43CD-03E9-791F-5562-CBA9A36B42F4}"/>
              </a:ext>
            </a:extLst>
          </p:cNvPr>
          <p:cNvSpPr>
            <a:spLocks noGrp="1"/>
          </p:cNvSpPr>
          <p:nvPr>
            <p:ph idx="1"/>
          </p:nvPr>
        </p:nvSpPr>
        <p:spPr/>
        <p:txBody>
          <a:bodyPr/>
          <a:lstStyle/>
          <a:p>
            <a:pPr marL="0" indent="0">
              <a:buNone/>
            </a:pPr>
            <a:r>
              <a:rPr kumimoji="0" lang="en-US" sz="2800" b="1" i="0" u="none" strike="noStrike" kern="0" cap="none" spc="0" normalizeH="0" baseline="0" noProof="0" dirty="0">
                <a:ln>
                  <a:noFill/>
                </a:ln>
                <a:effectLst/>
                <a:uLnTx/>
                <a:uFillTx/>
                <a:latin typeface="Corbel" panose="020B0503020204020204"/>
                <a:ea typeface="+mn-ea"/>
                <a:cs typeface="+mn-cs"/>
                <a:sym typeface="Arial"/>
              </a:rPr>
              <a:t>Opportunity: Include IL Network Value Related Expectations in IL Orientation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00" b="1" i="0" u="none" strike="noStrike" kern="0" cap="none" spc="0" normalizeH="0" baseline="0" noProof="0" dirty="0">
              <a:ln>
                <a:noFill/>
              </a:ln>
              <a:effectLst/>
              <a:uLnTx/>
              <a:uFillTx/>
              <a:latin typeface="Corbel" panose="020B0503020204020204"/>
              <a:ea typeface="+mn-ea"/>
              <a:cs typeface="+mn-cs"/>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dirty="0">
                <a:ln>
                  <a:noFill/>
                </a:ln>
                <a:effectLst/>
                <a:uLnTx/>
                <a:uFillTx/>
                <a:latin typeface="Corbel" panose="020B0503020204020204"/>
                <a:ea typeface="+mn-ea"/>
                <a:cs typeface="+mn-cs"/>
                <a:sym typeface="Arial"/>
              </a:rPr>
              <a:t>Action Steps</a:t>
            </a:r>
          </a:p>
          <a:p>
            <a:pPr marL="742950" marR="0" lvl="0" indent="-742950" algn="l" defTabSz="914400" rtl="0" eaLnBrk="1" fontAlgn="auto" latinLnBrk="0" hangingPunct="1">
              <a:lnSpc>
                <a:spcPct val="100000"/>
              </a:lnSpc>
              <a:spcBef>
                <a:spcPts val="0"/>
              </a:spcBef>
              <a:spcAft>
                <a:spcPts val="0"/>
              </a:spcAft>
              <a:buClr>
                <a:srgbClr val="000000"/>
              </a:buClr>
              <a:buSzTx/>
              <a:buFont typeface="Arial"/>
              <a:buAutoNum type="arabicPeriod"/>
              <a:tabLst/>
              <a:defRPr/>
            </a:pPr>
            <a:r>
              <a:rPr kumimoji="0" lang="en-US" sz="2800" b="1" i="0" u="none" strike="noStrike" kern="0" cap="none" spc="0" normalizeH="0" baseline="0" noProof="0" dirty="0">
                <a:ln>
                  <a:noFill/>
                </a:ln>
                <a:effectLst/>
                <a:uLnTx/>
                <a:uFillTx/>
                <a:latin typeface="Corbel" panose="020B0503020204020204"/>
                <a:ea typeface="+mn-ea"/>
                <a:cs typeface="+mn-cs"/>
                <a:sym typeface="Arial"/>
              </a:rPr>
              <a:t>Consider SILC/IL Network Orientation Information &amp; Processes </a:t>
            </a:r>
          </a:p>
          <a:p>
            <a:pPr marL="742950" marR="0" lvl="0" indent="-742950" algn="l" defTabSz="914400" rtl="0" eaLnBrk="1" fontAlgn="auto" latinLnBrk="0" hangingPunct="1">
              <a:lnSpc>
                <a:spcPct val="100000"/>
              </a:lnSpc>
              <a:spcBef>
                <a:spcPts val="0"/>
              </a:spcBef>
              <a:spcAft>
                <a:spcPts val="0"/>
              </a:spcAft>
              <a:buClr>
                <a:srgbClr val="000000"/>
              </a:buClr>
              <a:buSzTx/>
              <a:buFont typeface="Arial"/>
              <a:buAutoNum type="arabicPeriod"/>
              <a:tabLst/>
              <a:defRPr/>
            </a:pPr>
            <a:r>
              <a:rPr kumimoji="0" lang="en-US" sz="2800" b="1" i="0" u="none" strike="noStrike" kern="0" cap="none" spc="0" normalizeH="0" baseline="0" noProof="0" dirty="0">
                <a:ln>
                  <a:noFill/>
                </a:ln>
                <a:effectLst/>
                <a:uLnTx/>
                <a:uFillTx/>
                <a:latin typeface="Corbel" panose="020B0503020204020204"/>
                <a:ea typeface="+mn-ea"/>
                <a:cs typeface="+mn-cs"/>
                <a:sym typeface="Arial"/>
              </a:rPr>
              <a:t>Revise with IL Network Input</a:t>
            </a:r>
          </a:p>
          <a:p>
            <a:pPr marL="742950" marR="0" lvl="0" indent="-742950" algn="l" defTabSz="914400" rtl="0" eaLnBrk="1" fontAlgn="auto" latinLnBrk="0" hangingPunct="1">
              <a:lnSpc>
                <a:spcPct val="100000"/>
              </a:lnSpc>
              <a:spcBef>
                <a:spcPts val="0"/>
              </a:spcBef>
              <a:spcAft>
                <a:spcPts val="0"/>
              </a:spcAft>
              <a:buClr>
                <a:srgbClr val="000000"/>
              </a:buClr>
              <a:buSzTx/>
              <a:buFont typeface="Arial"/>
              <a:buAutoNum type="arabicPeriod"/>
              <a:tabLst/>
              <a:defRPr/>
            </a:pPr>
            <a:r>
              <a:rPr kumimoji="0" lang="en-US" sz="2800" b="1" i="0" u="none" strike="noStrike" kern="0" cap="none" spc="0" normalizeH="0" baseline="0" noProof="0" dirty="0">
                <a:ln>
                  <a:noFill/>
                </a:ln>
                <a:effectLst/>
                <a:uLnTx/>
                <a:uFillTx/>
                <a:latin typeface="Corbel" panose="020B0503020204020204"/>
                <a:ea typeface="+mn-ea"/>
                <a:cs typeface="+mn-cs"/>
                <a:sym typeface="Arial"/>
              </a:rPr>
              <a:t>Pilot with New IL Network Members</a:t>
            </a:r>
          </a:p>
          <a:p>
            <a:pPr marL="0" indent="0">
              <a:buNone/>
            </a:pPr>
            <a:endParaRPr lang="en-US" dirty="0"/>
          </a:p>
        </p:txBody>
      </p:sp>
      <p:sp>
        <p:nvSpPr>
          <p:cNvPr id="4" name="Footer Placeholder 3">
            <a:extLst>
              <a:ext uri="{FF2B5EF4-FFF2-40B4-BE49-F238E27FC236}">
                <a16:creationId xmlns:a16="http://schemas.microsoft.com/office/drawing/2014/main" id="{A3F26808-B475-98AC-48E6-CF6EE7A54D96}"/>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0" i="0" u="none" strike="noStrike" kern="0" cap="none" spc="0" normalizeH="0" baseline="0" noProof="0">
                <a:ln>
                  <a:noFill/>
                </a:ln>
                <a:solidFill>
                  <a:srgbClr val="000000">
                    <a:lumMod val="50000"/>
                    <a:lumOff val="50000"/>
                  </a:srgbClr>
                </a:solidFill>
                <a:effectLst/>
                <a:uLnTx/>
                <a:uFillTx/>
                <a:latin typeface="Arial"/>
                <a:cs typeface="Arial"/>
                <a:sym typeface="Arial"/>
              </a:rPr>
              <a:t>KIPHIC 2022</a:t>
            </a:r>
          </a:p>
        </p:txBody>
      </p:sp>
    </p:spTree>
    <p:extLst>
      <p:ext uri="{BB962C8B-B14F-4D97-AF65-F5344CB8AC3E}">
        <p14:creationId xmlns:p14="http://schemas.microsoft.com/office/powerpoint/2010/main" val="8167768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20A6AA-CB2B-4237-A65A-65371D6783E3}"/>
              </a:ext>
            </a:extLst>
          </p:cNvPr>
          <p:cNvSpPr>
            <a:spLocks noGrp="1"/>
          </p:cNvSpPr>
          <p:nvPr>
            <p:ph type="title"/>
          </p:nvPr>
        </p:nvSpPr>
        <p:spPr/>
        <p:txBody>
          <a:bodyPr>
            <a:normAutofit fontScale="90000"/>
          </a:bodyPr>
          <a:lstStyle/>
          <a:p>
            <a:r>
              <a:rPr lang="en-US" sz="4800" b="1" kern="0" spc="0" dirty="0">
                <a:latin typeface="Calibri" panose="020F0502020204030204" pitchFamily="34" charset="0"/>
                <a:ea typeface="Calibri" panose="020F0502020204030204" pitchFamily="34" charset="0"/>
                <a:cs typeface="Times New Roman" panose="02020603050405020304" pitchFamily="18" charset="0"/>
                <a:sym typeface="Arial"/>
              </a:rPr>
              <a:t>Shaping IL Network Values</a:t>
            </a:r>
            <a:br>
              <a:rPr lang="en-US" sz="3200" kern="0" spc="0" dirty="0">
                <a:latin typeface="Calibri" panose="020F0502020204030204" pitchFamily="34" charset="0"/>
                <a:ea typeface="Calibri" panose="020F0502020204030204" pitchFamily="34" charset="0"/>
                <a:cs typeface="Times New Roman" panose="02020603050405020304" pitchFamily="18" charset="0"/>
                <a:sym typeface="Arial"/>
              </a:rPr>
            </a:br>
            <a:endParaRPr lang="en-US" dirty="0"/>
          </a:p>
        </p:txBody>
      </p:sp>
      <p:sp>
        <p:nvSpPr>
          <p:cNvPr id="3" name="Content Placeholder 2">
            <a:extLst>
              <a:ext uri="{FF2B5EF4-FFF2-40B4-BE49-F238E27FC236}">
                <a16:creationId xmlns:a16="http://schemas.microsoft.com/office/drawing/2014/main" id="{90D45927-ABF3-417A-84F8-0BE4BFDC01EC}"/>
              </a:ext>
            </a:extLst>
          </p:cNvPr>
          <p:cNvSpPr>
            <a:spLocks noGrp="1"/>
          </p:cNvSpPr>
          <p:nvPr>
            <p:ph idx="1"/>
          </p:nvPr>
        </p:nvSpPr>
        <p:spPr>
          <a:xfrm>
            <a:off x="319216" y="1253331"/>
            <a:ext cx="10515600" cy="4351338"/>
          </a:xfrm>
        </p:spPr>
        <p:txBody>
          <a:bodyPr>
            <a:normAutofit lnSpcReduction="10000"/>
          </a:bodyPr>
          <a:lstStyle/>
          <a:p>
            <a:pPr marL="914400" marR="0" lvl="1" indent="-457200" algn="l" defTabSz="914400" rtl="0" eaLnBrk="1" fontAlgn="auto" latinLnBrk="0" hangingPunct="1">
              <a:lnSpc>
                <a:spcPct val="107000"/>
              </a:lnSpc>
              <a:spcBef>
                <a:spcPts val="0"/>
              </a:spcBef>
              <a:spcAft>
                <a:spcPts val="0"/>
              </a:spcAft>
              <a:buClr>
                <a:srgbClr val="000000"/>
              </a:buClr>
              <a:buSzTx/>
              <a:buFont typeface="Wingdings" panose="05000000000000000000" pitchFamily="2" charset="2"/>
              <a:buChar char="q"/>
              <a:tabLst/>
              <a:defRPr/>
            </a:pPr>
            <a:r>
              <a:rPr kumimoji="0" lang="en-US" sz="32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sym typeface="Arial"/>
              </a:rPr>
              <a:t>Onboarding</a:t>
            </a:r>
            <a:endParaRPr lang="en-US" sz="3200"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endParaRPr>
          </a:p>
          <a:p>
            <a:pPr marL="914400" marR="0" lvl="1" indent="-457200" algn="l" defTabSz="914400" rtl="0" eaLnBrk="1" fontAlgn="auto" latinLnBrk="0" hangingPunct="1">
              <a:lnSpc>
                <a:spcPct val="107000"/>
              </a:lnSpc>
              <a:spcBef>
                <a:spcPts val="0"/>
              </a:spcBef>
              <a:spcAft>
                <a:spcPts val="0"/>
              </a:spcAft>
              <a:buClr>
                <a:srgbClr val="000000"/>
              </a:buClr>
              <a:buSzTx/>
              <a:buFont typeface="Wingdings" panose="05000000000000000000" pitchFamily="2" charset="2"/>
              <a:buChar char="q"/>
              <a:tabLst/>
              <a:defRPr/>
            </a:pPr>
            <a:r>
              <a:rPr kumimoji="0" lang="en-US" sz="32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sym typeface="Arial"/>
              </a:rPr>
              <a:t>“Board with your best self, leave everything else at the station”</a:t>
            </a:r>
          </a:p>
          <a:p>
            <a:pPr marL="914400" marR="0" lvl="1" indent="-457200" algn="l" defTabSz="914400" rtl="0" eaLnBrk="1" fontAlgn="auto" latinLnBrk="0" hangingPunct="1">
              <a:lnSpc>
                <a:spcPct val="107000"/>
              </a:lnSpc>
              <a:spcBef>
                <a:spcPts val="0"/>
              </a:spcBef>
              <a:spcAft>
                <a:spcPts val="0"/>
              </a:spcAft>
              <a:buClr>
                <a:srgbClr val="000000"/>
              </a:buClr>
              <a:buSzTx/>
              <a:buFont typeface="Wingdings" panose="05000000000000000000" pitchFamily="2" charset="2"/>
              <a:buChar char="q"/>
              <a:tabLst/>
              <a:defRPr/>
            </a:pPr>
            <a:r>
              <a:rPr kumimoji="0" lang="en-US" sz="32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sym typeface="Arial"/>
              </a:rPr>
              <a:t>Share Value Expectations</a:t>
            </a:r>
          </a:p>
          <a:p>
            <a:pPr marL="1371600" lvl="2" indent="-457200">
              <a:lnSpc>
                <a:spcPct val="107000"/>
              </a:lnSpc>
              <a:spcBef>
                <a:spcPts val="0"/>
              </a:spcBef>
              <a:spcAft>
                <a:spcPts val="0"/>
              </a:spcAft>
              <a:buClr>
                <a:srgbClr val="000000"/>
              </a:buClr>
              <a:buFont typeface="Wingdings" panose="05000000000000000000" pitchFamily="2" charset="2"/>
              <a:buChar char="q"/>
              <a:defRPr/>
            </a:pPr>
            <a:r>
              <a:rPr kumimoji="0" lang="en-US" sz="30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sym typeface="Arial"/>
              </a:rPr>
              <a:t>Reinforcement</a:t>
            </a:r>
          </a:p>
          <a:p>
            <a:pPr marL="1371600" lvl="2" indent="-457200">
              <a:lnSpc>
                <a:spcPct val="107000"/>
              </a:lnSpc>
              <a:spcBef>
                <a:spcPts val="0"/>
              </a:spcBef>
              <a:spcAft>
                <a:spcPts val="0"/>
              </a:spcAft>
              <a:buClr>
                <a:srgbClr val="000000"/>
              </a:buClr>
              <a:buFont typeface="Wingdings" panose="05000000000000000000" pitchFamily="2" charset="2"/>
              <a:buChar char="q"/>
              <a:defRPr/>
            </a:pPr>
            <a:r>
              <a:rPr kumimoji="0" lang="en-US" sz="30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sym typeface="Arial"/>
              </a:rPr>
              <a:t>Constructive feedback </a:t>
            </a:r>
          </a:p>
          <a:p>
            <a:pPr marL="1828800" lvl="3" indent="-457200">
              <a:lnSpc>
                <a:spcPct val="107000"/>
              </a:lnSpc>
              <a:spcBef>
                <a:spcPts val="0"/>
              </a:spcBef>
              <a:spcAft>
                <a:spcPts val="0"/>
              </a:spcAft>
              <a:buClr>
                <a:srgbClr val="000000"/>
              </a:buClr>
              <a:buFont typeface="Wingdings" panose="05000000000000000000" pitchFamily="2" charset="2"/>
              <a:buChar char="q"/>
              <a:defRPr/>
            </a:pPr>
            <a:r>
              <a:rPr kumimoji="0" lang="en-US" sz="28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sym typeface="Arial"/>
              </a:rPr>
              <a:t>Giving &amp; responding to feedback</a:t>
            </a:r>
            <a:endParaRPr lang="en-US" sz="2800"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endParaRPr>
          </a:p>
          <a:p>
            <a:pPr marL="1828800" lvl="3" indent="-457200">
              <a:lnSpc>
                <a:spcPct val="107000"/>
              </a:lnSpc>
              <a:spcBef>
                <a:spcPts val="0"/>
              </a:spcBef>
              <a:spcAft>
                <a:spcPts val="0"/>
              </a:spcAft>
              <a:buClr>
                <a:srgbClr val="000000"/>
              </a:buClr>
              <a:buFont typeface="Wingdings" panose="05000000000000000000" pitchFamily="2" charset="2"/>
              <a:buChar char="q"/>
              <a:defRPr/>
            </a:pPr>
            <a:r>
              <a:rPr kumimoji="0" lang="en-US" sz="28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sym typeface="Arial"/>
              </a:rPr>
              <a:t>Responding to triggers</a:t>
            </a:r>
          </a:p>
          <a:p>
            <a:pPr marL="1371600" lvl="2" indent="-457200">
              <a:lnSpc>
                <a:spcPct val="107000"/>
              </a:lnSpc>
              <a:spcBef>
                <a:spcPts val="0"/>
              </a:spcBef>
              <a:spcAft>
                <a:spcPts val="0"/>
              </a:spcAft>
              <a:buClr>
                <a:srgbClr val="000000"/>
              </a:buClr>
              <a:buFont typeface="Wingdings" panose="05000000000000000000" pitchFamily="2" charset="2"/>
              <a:buChar char="q"/>
              <a:defRPr/>
            </a:pPr>
            <a:r>
              <a:rPr kumimoji="0" lang="en-US" sz="30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sym typeface="Arial"/>
              </a:rPr>
              <a:t>Reinforcement</a:t>
            </a:r>
          </a:p>
          <a:p>
            <a:endParaRPr lang="en-US" dirty="0"/>
          </a:p>
        </p:txBody>
      </p:sp>
      <p:sp>
        <p:nvSpPr>
          <p:cNvPr id="4" name="Footer Placeholder 3">
            <a:extLst>
              <a:ext uri="{FF2B5EF4-FFF2-40B4-BE49-F238E27FC236}">
                <a16:creationId xmlns:a16="http://schemas.microsoft.com/office/drawing/2014/main" id="{E2ED2AE0-69F6-1D12-6DB2-6DD5CF03566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prstClr val="black">
                    <a:tint val="75000"/>
                  </a:prstClr>
                </a:solidFill>
                <a:effectLst/>
                <a:uLnTx/>
                <a:uFillTx/>
                <a:latin typeface="Arial"/>
                <a:cs typeface="Arial"/>
                <a:sym typeface="Arial"/>
              </a:rPr>
              <a:t>KIPHIC 2022</a:t>
            </a:r>
          </a:p>
        </p:txBody>
      </p:sp>
    </p:spTree>
    <p:extLst>
      <p:ext uri="{BB962C8B-B14F-4D97-AF65-F5344CB8AC3E}">
        <p14:creationId xmlns:p14="http://schemas.microsoft.com/office/powerpoint/2010/main" val="15599087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C101B-487C-4FB7-A5FA-AF8CF7657650}"/>
              </a:ext>
            </a:extLst>
          </p:cNvPr>
          <p:cNvSpPr>
            <a:spLocks noGrp="1"/>
          </p:cNvSpPr>
          <p:nvPr>
            <p:ph type="title"/>
          </p:nvPr>
        </p:nvSpPr>
        <p:spPr/>
        <p:txBody>
          <a:bodyPr>
            <a:normAutofit/>
          </a:bodyPr>
          <a:lstStyle/>
          <a:p>
            <a:r>
              <a:rPr lang="en-US" sz="4000" b="1" dirty="0"/>
              <a:t>Data-based</a:t>
            </a:r>
            <a:br>
              <a:rPr lang="en-US" sz="4000" b="1" dirty="0"/>
            </a:br>
            <a:r>
              <a:rPr lang="en-US" sz="4000" b="1" dirty="0"/>
              <a:t>Opportunities &amp; Action Steps (2 of 5)</a:t>
            </a:r>
            <a:endParaRPr lang="en-US" sz="4000" dirty="0"/>
          </a:p>
        </p:txBody>
      </p:sp>
      <p:sp>
        <p:nvSpPr>
          <p:cNvPr id="8" name="Content Placeholder 7">
            <a:extLst>
              <a:ext uri="{FF2B5EF4-FFF2-40B4-BE49-F238E27FC236}">
                <a16:creationId xmlns:a16="http://schemas.microsoft.com/office/drawing/2014/main" id="{B119E097-33D1-8420-2789-E59E714E191A}"/>
              </a:ext>
            </a:extLst>
          </p:cNvPr>
          <p:cNvSpPr>
            <a:spLocks noGrp="1"/>
          </p:cNvSpPr>
          <p:nvPr>
            <p:ph idx="1"/>
          </p:nvPr>
        </p:nvSpPr>
        <p:spPr/>
        <p:txBody>
          <a:bodyPr/>
          <a:lstStyle/>
          <a:p>
            <a:pPr marL="0" indent="0">
              <a:buNone/>
            </a:pPr>
            <a:r>
              <a:rPr kumimoji="0" lang="en-US" sz="2800" b="1" i="0" u="none" strike="noStrike" kern="0" cap="none" spc="0" normalizeH="0" baseline="0" noProof="0" dirty="0">
                <a:ln>
                  <a:noFill/>
                </a:ln>
                <a:effectLst/>
                <a:uLnTx/>
                <a:uFillTx/>
                <a:latin typeface="Corbel" panose="020B0503020204020204"/>
                <a:ea typeface="+mn-ea"/>
                <a:cs typeface="+mn-cs"/>
                <a:sym typeface="Arial"/>
              </a:rPr>
              <a:t>Opportunity: Enhance IL Network Knowledge of SILC &amp; CILs </a:t>
            </a:r>
          </a:p>
          <a:p>
            <a:pPr marL="0" indent="0">
              <a:buNone/>
            </a:pPr>
            <a:endParaRPr lang="en-US" b="1" kern="0" dirty="0">
              <a:latin typeface="Corbel" panose="020B0503020204020204"/>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dirty="0">
                <a:ln>
                  <a:noFill/>
                </a:ln>
                <a:effectLst/>
                <a:uLnTx/>
                <a:uFillTx/>
                <a:latin typeface="Corbel" panose="020B0503020204020204"/>
                <a:ea typeface="+mn-ea"/>
                <a:cs typeface="+mn-cs"/>
                <a:sym typeface="Arial"/>
              </a:rPr>
              <a:t>Action Steps</a:t>
            </a:r>
          </a:p>
          <a:p>
            <a:pPr marL="742950" marR="0" lvl="0" indent="-742950" algn="l" defTabSz="914400" rtl="0" eaLnBrk="1" fontAlgn="auto" latinLnBrk="0" hangingPunct="1">
              <a:lnSpc>
                <a:spcPct val="100000"/>
              </a:lnSpc>
              <a:spcBef>
                <a:spcPts val="0"/>
              </a:spcBef>
              <a:spcAft>
                <a:spcPts val="0"/>
              </a:spcAft>
              <a:buClr>
                <a:srgbClr val="000000"/>
              </a:buClr>
              <a:buSzTx/>
              <a:buFont typeface="Arial"/>
              <a:buAutoNum type="arabicPeriod"/>
              <a:tabLst/>
              <a:defRPr/>
            </a:pPr>
            <a:r>
              <a:rPr kumimoji="0" lang="en-US" sz="2800" b="1" i="0" u="none" strike="noStrike" kern="0" cap="none" spc="0" normalizeH="0" baseline="0" noProof="0" dirty="0">
                <a:ln>
                  <a:noFill/>
                </a:ln>
                <a:effectLst/>
                <a:uLnTx/>
                <a:uFillTx/>
                <a:latin typeface="Corbel" panose="020B0503020204020204"/>
                <a:ea typeface="+mn-ea"/>
                <a:cs typeface="+mn-cs"/>
                <a:sym typeface="Arial"/>
              </a:rPr>
              <a:t>Improve Knowledge of CILs by SILC Staff &amp; Members</a:t>
            </a:r>
          </a:p>
          <a:p>
            <a:pPr marL="742950" marR="0" lvl="0" indent="-742950" algn="l" defTabSz="914400" rtl="0" eaLnBrk="1" fontAlgn="auto" latinLnBrk="0" hangingPunct="1">
              <a:lnSpc>
                <a:spcPct val="100000"/>
              </a:lnSpc>
              <a:spcBef>
                <a:spcPts val="0"/>
              </a:spcBef>
              <a:spcAft>
                <a:spcPts val="0"/>
              </a:spcAft>
              <a:buClr>
                <a:srgbClr val="000000"/>
              </a:buClr>
              <a:buSzTx/>
              <a:buFont typeface="Arial"/>
              <a:buAutoNum type="arabicPeriod"/>
              <a:tabLst/>
              <a:defRPr/>
            </a:pPr>
            <a:r>
              <a:rPr kumimoji="0" lang="en-US" sz="2800" b="1" i="0" u="none" strike="noStrike" kern="0" cap="none" spc="0" normalizeH="0" baseline="0" noProof="0" dirty="0">
                <a:ln>
                  <a:noFill/>
                </a:ln>
                <a:effectLst/>
                <a:uLnTx/>
                <a:uFillTx/>
                <a:latin typeface="Corbel" panose="020B0503020204020204"/>
                <a:ea typeface="+mn-ea"/>
                <a:cs typeface="+mn-cs"/>
                <a:sym typeface="Arial"/>
              </a:rPr>
              <a:t>Develop &amp; Execute Plan to Expand/Diversify SILC</a:t>
            </a:r>
          </a:p>
          <a:p>
            <a:pPr marL="0" indent="0">
              <a:buNone/>
            </a:pPr>
            <a:endParaRPr kumimoji="0" lang="en-US" sz="2800" b="1" i="0" u="none" strike="noStrike" kern="0" cap="none" spc="0" normalizeH="0" baseline="0" noProof="0" dirty="0">
              <a:ln>
                <a:noFill/>
              </a:ln>
              <a:effectLst/>
              <a:uLnTx/>
              <a:uFillTx/>
              <a:latin typeface="Corbel" panose="020B0503020204020204"/>
              <a:ea typeface="+mn-ea"/>
              <a:cs typeface="+mn-cs"/>
              <a:sym typeface="Arial"/>
            </a:endParaRPr>
          </a:p>
          <a:p>
            <a:endParaRPr lang="en-US" dirty="0"/>
          </a:p>
        </p:txBody>
      </p:sp>
      <p:sp>
        <p:nvSpPr>
          <p:cNvPr id="4" name="Footer Placeholder 3">
            <a:extLst>
              <a:ext uri="{FF2B5EF4-FFF2-40B4-BE49-F238E27FC236}">
                <a16:creationId xmlns:a16="http://schemas.microsoft.com/office/drawing/2014/main" id="{BEBA395E-814D-883B-0D0C-00DE554F268E}"/>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0" i="0" u="none" strike="noStrike" kern="0" cap="none" spc="0" normalizeH="0" baseline="0" noProof="0">
                <a:ln>
                  <a:noFill/>
                </a:ln>
                <a:solidFill>
                  <a:srgbClr val="000000">
                    <a:lumMod val="50000"/>
                    <a:lumOff val="50000"/>
                  </a:srgbClr>
                </a:solidFill>
                <a:effectLst/>
                <a:uLnTx/>
                <a:uFillTx/>
                <a:latin typeface="Arial"/>
                <a:cs typeface="Arial"/>
                <a:sym typeface="Arial"/>
              </a:rPr>
              <a:t>KIPHIC 2022</a:t>
            </a:r>
          </a:p>
        </p:txBody>
      </p:sp>
    </p:spTree>
    <p:extLst>
      <p:ext uri="{BB962C8B-B14F-4D97-AF65-F5344CB8AC3E}">
        <p14:creationId xmlns:p14="http://schemas.microsoft.com/office/powerpoint/2010/main" val="14711604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9A46AF-41DD-260E-8DBD-BA0021990941}"/>
              </a:ext>
            </a:extLst>
          </p:cNvPr>
          <p:cNvSpPr>
            <a:spLocks noGrp="1"/>
          </p:cNvSpPr>
          <p:nvPr>
            <p:ph type="title"/>
          </p:nvPr>
        </p:nvSpPr>
        <p:spPr/>
        <p:txBody>
          <a:bodyPr/>
          <a:lstStyle/>
          <a:p>
            <a:r>
              <a:rPr lang="en-US" b="1" dirty="0"/>
              <a:t>Contextualized Content &amp; Activities</a:t>
            </a:r>
          </a:p>
        </p:txBody>
      </p:sp>
      <p:sp>
        <p:nvSpPr>
          <p:cNvPr id="3" name="Content Placeholder 2">
            <a:extLst>
              <a:ext uri="{FF2B5EF4-FFF2-40B4-BE49-F238E27FC236}">
                <a16:creationId xmlns:a16="http://schemas.microsoft.com/office/drawing/2014/main" id="{8E67DB2D-3026-AC29-E3D2-44F972C1ACB8}"/>
              </a:ext>
            </a:extLst>
          </p:cNvPr>
          <p:cNvSpPr>
            <a:spLocks noGrp="1"/>
          </p:cNvSpPr>
          <p:nvPr>
            <p:ph idx="1"/>
          </p:nvPr>
        </p:nvSpPr>
        <p:spPr/>
        <p:txBody>
          <a:bodyPr/>
          <a:lstStyle/>
          <a:p>
            <a:r>
              <a:rPr lang="en-US" sz="3200" b="1" dirty="0">
                <a:solidFill>
                  <a:schemeClr val="dk1"/>
                </a:solidFill>
              </a:rPr>
              <a:t>Positive Practice Example &amp; Activity</a:t>
            </a:r>
          </a:p>
          <a:p>
            <a:pPr lvl="1"/>
            <a:r>
              <a:rPr lang="en-US" sz="2800" dirty="0"/>
              <a:t>Train</a:t>
            </a:r>
          </a:p>
          <a:p>
            <a:pPr lvl="1"/>
            <a:r>
              <a:rPr lang="en-US" sz="2800" dirty="0"/>
              <a:t>Reinforce</a:t>
            </a:r>
          </a:p>
          <a:p>
            <a:pPr lvl="1"/>
            <a:r>
              <a:rPr lang="en-US" sz="2800" dirty="0"/>
              <a:t>Give Constructive Feedback</a:t>
            </a:r>
          </a:p>
          <a:p>
            <a:pPr marL="457200" lvl="1" indent="0">
              <a:buNone/>
            </a:pPr>
            <a:endParaRPr lang="en-US" sz="2800" dirty="0"/>
          </a:p>
          <a:p>
            <a:r>
              <a:rPr kumimoji="0" lang="en-US" sz="3200" b="1" i="0" u="none" strike="noStrike" kern="0" cap="none" spc="0" normalizeH="0" baseline="0" noProof="0" dirty="0">
                <a:ln>
                  <a:noFill/>
                </a:ln>
                <a:solidFill>
                  <a:srgbClr val="000000"/>
                </a:solidFill>
                <a:effectLst/>
                <a:uLnTx/>
                <a:uFillTx/>
                <a:latin typeface="Calibri"/>
                <a:cs typeface="Calibri"/>
                <a:sym typeface="Calibri"/>
              </a:rPr>
              <a:t>Constructive Feedback </a:t>
            </a:r>
            <a:r>
              <a:rPr kumimoji="0" lang="en-US" sz="3200" b="1" i="1" u="sng" strike="noStrike" kern="0" cap="none" spc="0" normalizeH="0" baseline="0" noProof="0" dirty="0">
                <a:ln>
                  <a:noFill/>
                </a:ln>
                <a:solidFill>
                  <a:srgbClr val="000000"/>
                </a:solidFill>
                <a:effectLst/>
                <a:uLnTx/>
                <a:uFillTx/>
                <a:latin typeface="Corbel"/>
                <a:ea typeface="Corbel"/>
                <a:cs typeface="Corbel"/>
                <a:sym typeface="Corbel"/>
              </a:rPr>
              <a:t>“Teachable Moments”</a:t>
            </a:r>
          </a:p>
          <a:p>
            <a:pPr lvl="1"/>
            <a:r>
              <a:rPr kumimoji="0" lang="en-US" sz="2800" i="0" u="none" strike="noStrike" kern="0" cap="none" spc="0" normalizeH="0" baseline="0" noProof="0" dirty="0">
                <a:ln>
                  <a:noFill/>
                </a:ln>
                <a:solidFill>
                  <a:srgbClr val="000000"/>
                </a:solidFill>
                <a:effectLst/>
                <a:uLnTx/>
                <a:uFillTx/>
                <a:latin typeface="Corbel"/>
                <a:ea typeface="Corbel"/>
                <a:cs typeface="Corbel"/>
                <a:sym typeface="Corbel"/>
              </a:rPr>
              <a:t>Focus on IL Network Shared Values</a:t>
            </a:r>
            <a:endParaRPr kumimoji="0" lang="en-US" sz="2800" i="0" u="none" strike="noStrike" kern="0" cap="none" spc="0" normalizeH="0" baseline="0" noProof="0" dirty="0">
              <a:ln>
                <a:noFill/>
              </a:ln>
              <a:solidFill>
                <a:srgbClr val="000000"/>
              </a:solidFill>
              <a:effectLst/>
              <a:uLnTx/>
              <a:uFillTx/>
              <a:latin typeface="Arial"/>
              <a:cs typeface="Arial"/>
              <a:sym typeface="Arial"/>
            </a:endParaRPr>
          </a:p>
          <a:p>
            <a:pPr marL="457200" lvl="1" indent="0">
              <a:buNone/>
            </a:pPr>
            <a:endParaRPr kumimoji="0" lang="en-US" b="0" i="0" u="none" strike="noStrike" kern="0" cap="none" spc="0" normalizeH="0" baseline="0" noProof="0" dirty="0">
              <a:ln>
                <a:noFill/>
              </a:ln>
              <a:solidFill>
                <a:srgbClr val="000000"/>
              </a:solidFill>
              <a:effectLst/>
              <a:uLnTx/>
              <a:uFillTx/>
              <a:latin typeface="Corbel"/>
              <a:ea typeface="Corbel"/>
              <a:cs typeface="Corbel"/>
              <a:sym typeface="Corbel"/>
            </a:endParaRPr>
          </a:p>
          <a:p>
            <a:endParaRPr lang="en-US" sz="2800" dirty="0"/>
          </a:p>
          <a:p>
            <a:endParaRPr lang="en-US" sz="2800" dirty="0"/>
          </a:p>
          <a:p>
            <a:endParaRPr lang="en-US" dirty="0"/>
          </a:p>
        </p:txBody>
      </p:sp>
      <p:sp>
        <p:nvSpPr>
          <p:cNvPr id="4" name="Footer Placeholder 3">
            <a:extLst>
              <a:ext uri="{FF2B5EF4-FFF2-40B4-BE49-F238E27FC236}">
                <a16:creationId xmlns:a16="http://schemas.microsoft.com/office/drawing/2014/main" id="{507C13D2-D2A7-4DFA-E0C4-9F7C6B037212}"/>
              </a:ext>
            </a:extLst>
          </p:cNvPr>
          <p:cNvSpPr>
            <a:spLocks noGrp="1"/>
          </p:cNvSpPr>
          <p:nvPr>
            <p:ph type="ftr" sz="quarter" idx="11"/>
          </p:nvPr>
        </p:nvSpPr>
        <p:spPr/>
        <p:txBody>
          <a:bodyPr/>
          <a:lstStyle/>
          <a:p>
            <a:pPr>
              <a:defRPr/>
            </a:pPr>
            <a:r>
              <a:rPr lang="en-US"/>
              <a:t>KIPHIC 2022</a:t>
            </a:r>
          </a:p>
        </p:txBody>
      </p:sp>
    </p:spTree>
    <p:extLst>
      <p:ext uri="{BB962C8B-B14F-4D97-AF65-F5344CB8AC3E}">
        <p14:creationId xmlns:p14="http://schemas.microsoft.com/office/powerpoint/2010/main" val="35863572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52EE2-4969-46B2-8DA1-C2718876FEB5}"/>
              </a:ext>
            </a:extLst>
          </p:cNvPr>
          <p:cNvSpPr>
            <a:spLocks noGrp="1"/>
          </p:cNvSpPr>
          <p:nvPr>
            <p:ph type="title"/>
          </p:nvPr>
        </p:nvSpPr>
        <p:spPr/>
        <p:txBody>
          <a:bodyPr/>
          <a:lstStyle/>
          <a:p>
            <a:r>
              <a:rPr lang="en-US" sz="3600" b="1" dirty="0"/>
              <a:t>Constructive Feedback (Teachable Moment) Procedures</a:t>
            </a:r>
            <a:br>
              <a:rPr lang="en-US" sz="3600" b="1" dirty="0"/>
            </a:br>
            <a:endParaRPr lang="en-US" b="1" dirty="0"/>
          </a:p>
        </p:txBody>
      </p:sp>
      <p:sp>
        <p:nvSpPr>
          <p:cNvPr id="3" name="Content Placeholder 2">
            <a:extLst>
              <a:ext uri="{FF2B5EF4-FFF2-40B4-BE49-F238E27FC236}">
                <a16:creationId xmlns:a16="http://schemas.microsoft.com/office/drawing/2014/main" id="{6F6A4EB9-2261-4AE1-B473-0B05F9201007}"/>
              </a:ext>
            </a:extLst>
          </p:cNvPr>
          <p:cNvSpPr>
            <a:spLocks noGrp="1"/>
          </p:cNvSpPr>
          <p:nvPr>
            <p:ph idx="1"/>
          </p:nvPr>
        </p:nvSpPr>
        <p:spPr/>
        <p:txBody>
          <a:bodyPr>
            <a:normAutofit fontScale="92500" lnSpcReduction="20000"/>
          </a:bodyPr>
          <a:lstStyle/>
          <a:p>
            <a:r>
              <a:rPr lang="en-US" sz="3200" dirty="0"/>
              <a:t>Discrete</a:t>
            </a:r>
          </a:p>
          <a:p>
            <a:r>
              <a:rPr lang="en-US" sz="3200" dirty="0"/>
              <a:t>ASAP</a:t>
            </a:r>
          </a:p>
          <a:p>
            <a:r>
              <a:rPr lang="en-US" sz="3200" dirty="0"/>
              <a:t>Constructive &amp; Respectful</a:t>
            </a:r>
          </a:p>
          <a:p>
            <a:r>
              <a:rPr lang="en-US" sz="3200" dirty="0"/>
              <a:t>Objective Focus on Agreed Upon Mission &amp; Vision</a:t>
            </a:r>
          </a:p>
          <a:p>
            <a:r>
              <a:rPr lang="en-US" sz="3200" dirty="0"/>
              <a:t>Data-Based Follow-Up</a:t>
            </a:r>
          </a:p>
          <a:p>
            <a:r>
              <a:rPr lang="en-US" sz="3200" dirty="0"/>
              <a:t>Consider What Contributed</a:t>
            </a:r>
          </a:p>
          <a:p>
            <a:r>
              <a:rPr lang="en-US" sz="3200" dirty="0"/>
              <a:t>Comfort with Discomfort</a:t>
            </a:r>
          </a:p>
          <a:p>
            <a:endParaRPr lang="en-US" sz="3200" dirty="0"/>
          </a:p>
          <a:p>
            <a:r>
              <a:rPr lang="en-US" sz="3200" dirty="0"/>
              <a:t>Practice</a:t>
            </a:r>
          </a:p>
        </p:txBody>
      </p:sp>
      <p:sp>
        <p:nvSpPr>
          <p:cNvPr id="4" name="Footer Placeholder 3">
            <a:extLst>
              <a:ext uri="{FF2B5EF4-FFF2-40B4-BE49-F238E27FC236}">
                <a16:creationId xmlns:a16="http://schemas.microsoft.com/office/drawing/2014/main" id="{4319C44A-C0D3-55DF-6BB3-5A41F4BC02CF}"/>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prstClr val="black">
                    <a:tint val="75000"/>
                  </a:prstClr>
                </a:solidFill>
                <a:effectLst/>
                <a:uLnTx/>
                <a:uFillTx/>
                <a:latin typeface="Arial"/>
                <a:cs typeface="Arial"/>
                <a:sym typeface="Arial"/>
              </a:rPr>
              <a:t>KIPHIC 2022</a:t>
            </a:r>
          </a:p>
        </p:txBody>
      </p:sp>
    </p:spTree>
    <p:extLst>
      <p:ext uri="{BB962C8B-B14F-4D97-AF65-F5344CB8AC3E}">
        <p14:creationId xmlns:p14="http://schemas.microsoft.com/office/powerpoint/2010/main" val="8931047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EBDF06-3790-40E0-B7CA-BD388A4B2042}"/>
              </a:ext>
            </a:extLst>
          </p:cNvPr>
          <p:cNvSpPr>
            <a:spLocks noGrp="1"/>
          </p:cNvSpPr>
          <p:nvPr>
            <p:ph type="title"/>
          </p:nvPr>
        </p:nvSpPr>
        <p:spPr>
          <a:xfrm>
            <a:off x="252919" y="1123837"/>
            <a:ext cx="3117602" cy="4601183"/>
          </a:xfrm>
        </p:spPr>
        <p:txBody>
          <a:bodyPr>
            <a:normAutofit/>
          </a:bodyPr>
          <a:lstStyle/>
          <a:p>
            <a:r>
              <a:rPr lang="en-US" sz="4800" b="1" dirty="0"/>
              <a:t>Interaction Dynamics</a:t>
            </a:r>
          </a:p>
        </p:txBody>
      </p:sp>
      <p:sp>
        <p:nvSpPr>
          <p:cNvPr id="3" name="Content Placeholder 2">
            <a:extLst>
              <a:ext uri="{FF2B5EF4-FFF2-40B4-BE49-F238E27FC236}">
                <a16:creationId xmlns:a16="http://schemas.microsoft.com/office/drawing/2014/main" id="{8BAACF05-3A78-4DA9-9210-198B3182B53A}"/>
              </a:ext>
            </a:extLst>
          </p:cNvPr>
          <p:cNvSpPr>
            <a:spLocks noGrp="1"/>
          </p:cNvSpPr>
          <p:nvPr>
            <p:ph idx="1"/>
          </p:nvPr>
        </p:nvSpPr>
        <p:spPr>
          <a:xfrm>
            <a:off x="3037114" y="1825625"/>
            <a:ext cx="10515600" cy="4351338"/>
          </a:xfrm>
        </p:spPr>
        <p:txBody>
          <a:bodyPr/>
          <a:lstStyle/>
          <a:p>
            <a:pPr marL="0" marR="0" lvl="0" indent="0" algn="l" defTabSz="914400" rtl="0" eaLnBrk="1" fontAlgn="auto" latinLnBrk="0" hangingPunct="1">
              <a:lnSpc>
                <a:spcPct val="107000"/>
              </a:lnSpc>
              <a:spcBef>
                <a:spcPts val="0"/>
              </a:spcBef>
              <a:spcAft>
                <a:spcPts val="0"/>
              </a:spcAft>
              <a:buClr>
                <a:srgbClr val="000000"/>
              </a:buClr>
              <a:buSzTx/>
              <a:buNone/>
              <a:tabLst/>
              <a:defRPr/>
            </a:pPr>
            <a:endParaRPr kumimoji="0" lang="en-US" sz="28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sym typeface="Arial"/>
            </a:endParaRPr>
          </a:p>
          <a:p>
            <a:pPr marL="914400" marR="0" lvl="1" indent="-457200" algn="l" defTabSz="914400" rtl="0" eaLnBrk="1" fontAlgn="auto" latinLnBrk="0" hangingPunct="1">
              <a:lnSpc>
                <a:spcPct val="107000"/>
              </a:lnSpc>
              <a:spcBef>
                <a:spcPts val="0"/>
              </a:spcBef>
              <a:spcAft>
                <a:spcPts val="0"/>
              </a:spcAft>
              <a:buClr>
                <a:srgbClr val="000000"/>
              </a:buClr>
              <a:buSzTx/>
              <a:buFont typeface="Wingdings" panose="05000000000000000000" pitchFamily="2" charset="2"/>
              <a:buChar char="q"/>
              <a:tabLst/>
              <a:defRPr/>
            </a:pPr>
            <a:r>
              <a:rPr kumimoji="0" lang="en-US" sz="32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sym typeface="Arial"/>
              </a:rPr>
              <a:t>Professional Group</a:t>
            </a:r>
          </a:p>
          <a:p>
            <a:pPr marL="914400" lvl="1" indent="-457200">
              <a:lnSpc>
                <a:spcPct val="107000"/>
              </a:lnSpc>
              <a:spcBef>
                <a:spcPts val="0"/>
              </a:spcBef>
              <a:spcAft>
                <a:spcPts val="0"/>
              </a:spcAft>
              <a:buClr>
                <a:srgbClr val="000000"/>
              </a:buClr>
              <a:buFont typeface="Wingdings" panose="05000000000000000000" pitchFamily="2" charset="2"/>
              <a:buChar char="q"/>
              <a:defRPr/>
            </a:pPr>
            <a:r>
              <a:rPr kumimoji="0" lang="en-US" sz="32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sym typeface="Arial"/>
              </a:rPr>
              <a:t>Professional individual engagement</a:t>
            </a:r>
          </a:p>
          <a:p>
            <a:pPr marL="914400" lvl="1" indent="-457200">
              <a:lnSpc>
                <a:spcPct val="107000"/>
              </a:lnSpc>
              <a:spcBef>
                <a:spcPts val="0"/>
              </a:spcBef>
              <a:spcAft>
                <a:spcPts val="0"/>
              </a:spcAft>
              <a:buClr>
                <a:srgbClr val="000000"/>
              </a:buClr>
              <a:buFont typeface="Wingdings" panose="05000000000000000000" pitchFamily="2" charset="2"/>
              <a:buChar char="q"/>
              <a:defRPr/>
            </a:pPr>
            <a:r>
              <a:rPr kumimoji="0" lang="en-US" sz="32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sym typeface="Arial"/>
              </a:rPr>
              <a:t>Professional/personal individual engagement</a:t>
            </a:r>
          </a:p>
          <a:p>
            <a:pPr marL="914400" marR="0" lvl="1" indent="-457200" algn="l" defTabSz="914400" rtl="0" eaLnBrk="1" fontAlgn="auto" latinLnBrk="0" hangingPunct="1">
              <a:lnSpc>
                <a:spcPct val="107000"/>
              </a:lnSpc>
              <a:spcBef>
                <a:spcPts val="0"/>
              </a:spcBef>
              <a:spcAft>
                <a:spcPts val="0"/>
              </a:spcAft>
              <a:buClr>
                <a:srgbClr val="000000"/>
              </a:buClr>
              <a:buSzTx/>
              <a:buFont typeface="Wingdings" panose="05000000000000000000" pitchFamily="2" charset="2"/>
              <a:buChar char="q"/>
              <a:tabLst/>
              <a:defRPr/>
            </a:pPr>
            <a:r>
              <a:rPr kumimoji="0" lang="en-US" sz="32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sym typeface="Arial"/>
              </a:rPr>
              <a:t>Virtual meeting</a:t>
            </a:r>
          </a:p>
          <a:p>
            <a:pPr marL="914400" marR="0" lvl="1" indent="-457200" algn="l" defTabSz="914400" rtl="0" eaLnBrk="1" fontAlgn="auto" latinLnBrk="0" hangingPunct="1">
              <a:lnSpc>
                <a:spcPct val="107000"/>
              </a:lnSpc>
              <a:spcBef>
                <a:spcPts val="0"/>
              </a:spcBef>
              <a:spcAft>
                <a:spcPts val="0"/>
              </a:spcAft>
              <a:buClr>
                <a:srgbClr val="000000"/>
              </a:buClr>
              <a:buSzTx/>
              <a:buFont typeface="Wingdings" panose="05000000000000000000" pitchFamily="2" charset="2"/>
              <a:buChar char="q"/>
              <a:tabLst/>
              <a:defRPr/>
            </a:pPr>
            <a:r>
              <a:rPr kumimoji="0" lang="en-US" sz="32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sym typeface="Arial"/>
              </a:rPr>
              <a:t>Email</a:t>
            </a:r>
          </a:p>
          <a:p>
            <a:pPr marL="914400" marR="0" lvl="1" indent="-457200" algn="l" defTabSz="914400" rtl="0" eaLnBrk="1" fontAlgn="auto" latinLnBrk="0" hangingPunct="1">
              <a:lnSpc>
                <a:spcPct val="107000"/>
              </a:lnSpc>
              <a:spcBef>
                <a:spcPts val="0"/>
              </a:spcBef>
              <a:spcAft>
                <a:spcPts val="0"/>
              </a:spcAft>
              <a:buClr>
                <a:srgbClr val="000000"/>
              </a:buClr>
              <a:buSzTx/>
              <a:buFont typeface="Wingdings" panose="05000000000000000000" pitchFamily="2" charset="2"/>
              <a:buChar char="q"/>
              <a:tabLst/>
              <a:defRPr/>
            </a:pPr>
            <a:r>
              <a:rPr kumimoji="0" lang="en-US" sz="32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sym typeface="Arial"/>
              </a:rPr>
              <a:t>Phone call</a:t>
            </a:r>
          </a:p>
          <a:p>
            <a:pPr marL="914400" marR="0" lvl="1" indent="-457200" algn="l" defTabSz="914400" rtl="0" eaLnBrk="1" fontAlgn="auto" latinLnBrk="0" hangingPunct="1">
              <a:lnSpc>
                <a:spcPct val="107000"/>
              </a:lnSpc>
              <a:spcBef>
                <a:spcPts val="0"/>
              </a:spcBef>
              <a:spcAft>
                <a:spcPts val="0"/>
              </a:spcAft>
              <a:buClr>
                <a:srgbClr val="000000"/>
              </a:buClr>
              <a:buSzTx/>
              <a:buFont typeface="Wingdings" panose="05000000000000000000" pitchFamily="2" charset="2"/>
              <a:buChar char="q"/>
              <a:tabLst/>
              <a:defRPr/>
            </a:pPr>
            <a:r>
              <a:rPr kumimoji="0" lang="en-US" sz="32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sym typeface="Arial"/>
              </a:rPr>
              <a:t>In-Person </a:t>
            </a:r>
          </a:p>
          <a:p>
            <a:endParaRPr lang="en-US" dirty="0"/>
          </a:p>
        </p:txBody>
      </p:sp>
      <p:sp>
        <p:nvSpPr>
          <p:cNvPr id="4" name="Footer Placeholder 3">
            <a:extLst>
              <a:ext uri="{FF2B5EF4-FFF2-40B4-BE49-F238E27FC236}">
                <a16:creationId xmlns:a16="http://schemas.microsoft.com/office/drawing/2014/main" id="{2B2122B8-241C-88AB-922B-F622726CD87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prstClr val="black">
                    <a:tint val="75000"/>
                  </a:prstClr>
                </a:solidFill>
                <a:effectLst/>
                <a:uLnTx/>
                <a:uFillTx/>
                <a:latin typeface="Arial"/>
                <a:cs typeface="Arial"/>
                <a:sym typeface="Arial"/>
              </a:rPr>
              <a:t>KIPHIC 2022</a:t>
            </a:r>
          </a:p>
        </p:txBody>
      </p:sp>
    </p:spTree>
    <p:extLst>
      <p:ext uri="{BB962C8B-B14F-4D97-AF65-F5344CB8AC3E}">
        <p14:creationId xmlns:p14="http://schemas.microsoft.com/office/powerpoint/2010/main" val="11070060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C101B-487C-4FB7-A5FA-AF8CF7657650}"/>
              </a:ext>
            </a:extLst>
          </p:cNvPr>
          <p:cNvSpPr>
            <a:spLocks noGrp="1"/>
          </p:cNvSpPr>
          <p:nvPr>
            <p:ph type="title"/>
          </p:nvPr>
        </p:nvSpPr>
        <p:spPr/>
        <p:txBody>
          <a:bodyPr>
            <a:normAutofit/>
          </a:bodyPr>
          <a:lstStyle/>
          <a:p>
            <a:r>
              <a:rPr lang="en-US" sz="4000" b="1" dirty="0"/>
              <a:t>Data-based</a:t>
            </a:r>
            <a:br>
              <a:rPr lang="en-US" sz="4000" b="1" dirty="0"/>
            </a:br>
            <a:r>
              <a:rPr lang="en-US" sz="4000" b="1" dirty="0"/>
              <a:t>Opportunities &amp; Action Steps (3 of 5)</a:t>
            </a:r>
            <a:endParaRPr lang="en-US" sz="4000" dirty="0"/>
          </a:p>
        </p:txBody>
      </p:sp>
      <p:sp>
        <p:nvSpPr>
          <p:cNvPr id="8" name="Content Placeholder 7">
            <a:extLst>
              <a:ext uri="{FF2B5EF4-FFF2-40B4-BE49-F238E27FC236}">
                <a16:creationId xmlns:a16="http://schemas.microsoft.com/office/drawing/2014/main" id="{CDED6E89-59FF-E3F5-6DCE-7D537531687E}"/>
              </a:ext>
            </a:extLst>
          </p:cNvPr>
          <p:cNvSpPr>
            <a:spLocks noGrp="1"/>
          </p:cNvSpPr>
          <p:nvPr>
            <p:ph idx="1"/>
          </p:nvPr>
        </p:nvSpPr>
        <p:spPr/>
        <p:txBody>
          <a:bodyPr/>
          <a:lstStyle/>
          <a:p>
            <a:pPr marL="0" indent="0">
              <a:buNone/>
            </a:pPr>
            <a:r>
              <a:rPr kumimoji="0" lang="en-US" sz="2800" b="1" i="0" u="none" strike="noStrike" kern="0" cap="none" spc="0" normalizeH="0" baseline="0" noProof="0" dirty="0">
                <a:ln>
                  <a:noFill/>
                </a:ln>
                <a:effectLst/>
                <a:uLnTx/>
                <a:uFillTx/>
                <a:latin typeface="Corbel" panose="020B0503020204020204"/>
                <a:ea typeface="+mn-ea"/>
                <a:cs typeface="+mn-cs"/>
                <a:sym typeface="Arial"/>
              </a:rPr>
              <a:t>Opportunity: Address Perceived Concerns Regarding Leadership Roles &amp; Terms</a:t>
            </a:r>
          </a:p>
          <a:p>
            <a:pPr marL="0" indent="0">
              <a:buNone/>
            </a:pPr>
            <a:endParaRPr lang="en-US" b="1" kern="0" dirty="0">
              <a:latin typeface="Corbel" panose="020B0503020204020204"/>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00" b="1" i="0" u="none" strike="noStrike" kern="0" cap="none" spc="0" normalizeH="0" baseline="0" noProof="0" dirty="0">
              <a:ln>
                <a:noFill/>
              </a:ln>
              <a:effectLst/>
              <a:uLnTx/>
              <a:uFillTx/>
              <a:latin typeface="Corbel" panose="020B0503020204020204"/>
              <a:ea typeface="+mn-ea"/>
              <a:cs typeface="+mn-cs"/>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dirty="0">
                <a:ln>
                  <a:noFill/>
                </a:ln>
                <a:effectLst/>
                <a:uLnTx/>
                <a:uFillTx/>
                <a:latin typeface="Corbel" panose="020B0503020204020204"/>
                <a:ea typeface="+mn-ea"/>
                <a:cs typeface="+mn-cs"/>
                <a:sym typeface="Arial"/>
              </a:rPr>
              <a:t>Action Steps</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dirty="0">
                <a:ln>
                  <a:noFill/>
                </a:ln>
                <a:effectLst/>
                <a:uLnTx/>
                <a:uFillTx/>
                <a:latin typeface="Corbel" panose="020B0503020204020204"/>
                <a:ea typeface="+mn-ea"/>
                <a:cs typeface="+mn-cs"/>
                <a:sym typeface="Arial"/>
              </a:rPr>
              <a:t>1. Change By-laws to address perceived conflicts with SILC Leadership roles following current terms served. </a:t>
            </a:r>
          </a:p>
          <a:p>
            <a:pPr marL="0" indent="0">
              <a:buNone/>
            </a:pPr>
            <a:endParaRPr kumimoji="0" lang="en-US" sz="2800" b="1" i="0" u="none" strike="noStrike" kern="0" cap="none" spc="0" normalizeH="0" baseline="0" noProof="0" dirty="0">
              <a:ln>
                <a:noFill/>
              </a:ln>
              <a:effectLst/>
              <a:uLnTx/>
              <a:uFillTx/>
              <a:latin typeface="Corbel" panose="020B0503020204020204"/>
              <a:ea typeface="+mn-ea"/>
              <a:cs typeface="+mn-cs"/>
              <a:sym typeface="Arial"/>
            </a:endParaRPr>
          </a:p>
          <a:p>
            <a:endParaRPr lang="en-US" b="1" dirty="0"/>
          </a:p>
        </p:txBody>
      </p:sp>
      <p:sp>
        <p:nvSpPr>
          <p:cNvPr id="4" name="Footer Placeholder 3">
            <a:extLst>
              <a:ext uri="{FF2B5EF4-FFF2-40B4-BE49-F238E27FC236}">
                <a16:creationId xmlns:a16="http://schemas.microsoft.com/office/drawing/2014/main" id="{E4D696B0-59DA-5DD1-E85F-74BA3F12675B}"/>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0" i="0" u="none" strike="noStrike" kern="0" cap="none" spc="0" normalizeH="0" baseline="0" noProof="0">
                <a:ln>
                  <a:noFill/>
                </a:ln>
                <a:solidFill>
                  <a:srgbClr val="000000">
                    <a:lumMod val="50000"/>
                    <a:lumOff val="50000"/>
                  </a:srgbClr>
                </a:solidFill>
                <a:effectLst/>
                <a:uLnTx/>
                <a:uFillTx/>
                <a:latin typeface="Arial"/>
                <a:cs typeface="Arial"/>
                <a:sym typeface="Arial"/>
              </a:rPr>
              <a:t>KIPHIC 2022</a:t>
            </a:r>
          </a:p>
        </p:txBody>
      </p:sp>
    </p:spTree>
    <p:extLst>
      <p:ext uri="{BB962C8B-B14F-4D97-AF65-F5344CB8AC3E}">
        <p14:creationId xmlns:p14="http://schemas.microsoft.com/office/powerpoint/2010/main" val="19174312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C101B-487C-4FB7-A5FA-AF8CF7657650}"/>
              </a:ext>
            </a:extLst>
          </p:cNvPr>
          <p:cNvSpPr>
            <a:spLocks noGrp="1"/>
          </p:cNvSpPr>
          <p:nvPr>
            <p:ph type="title"/>
          </p:nvPr>
        </p:nvSpPr>
        <p:spPr/>
        <p:txBody>
          <a:bodyPr>
            <a:normAutofit/>
          </a:bodyPr>
          <a:lstStyle/>
          <a:p>
            <a:r>
              <a:rPr lang="en-US" sz="4000" b="1" dirty="0"/>
              <a:t>Data-based</a:t>
            </a:r>
            <a:br>
              <a:rPr lang="en-US" sz="4000" b="1" dirty="0"/>
            </a:br>
            <a:r>
              <a:rPr lang="en-US" sz="4000" b="1" dirty="0"/>
              <a:t>Opportunities &amp; Action Steps (4 of 5)</a:t>
            </a:r>
            <a:endParaRPr lang="en-US" sz="4000" dirty="0"/>
          </a:p>
        </p:txBody>
      </p:sp>
      <p:sp>
        <p:nvSpPr>
          <p:cNvPr id="8" name="Content Placeholder 7">
            <a:extLst>
              <a:ext uri="{FF2B5EF4-FFF2-40B4-BE49-F238E27FC236}">
                <a16:creationId xmlns:a16="http://schemas.microsoft.com/office/drawing/2014/main" id="{6ABD06F4-85B1-235B-722D-D3D8EC7CE5B5}"/>
              </a:ext>
            </a:extLst>
          </p:cNvPr>
          <p:cNvSpPr>
            <a:spLocks noGrp="1"/>
          </p:cNvSpPr>
          <p:nvPr>
            <p:ph idx="1"/>
          </p:nvPr>
        </p:nvSpPr>
        <p:spPr/>
        <p:txBody>
          <a:bodyPr/>
          <a:lstStyle/>
          <a:p>
            <a:pPr marL="0" indent="0">
              <a:buNone/>
            </a:pPr>
            <a:r>
              <a:rPr kumimoji="0" lang="en-US" sz="2800" b="1" i="0" u="none" strike="noStrike" kern="0" cap="none" spc="0" normalizeH="0" baseline="0" noProof="0" dirty="0">
                <a:ln>
                  <a:noFill/>
                </a:ln>
                <a:effectLst/>
                <a:uLnTx/>
                <a:uFillTx/>
                <a:latin typeface="Corbel" panose="020B0503020204020204"/>
                <a:ea typeface="+mn-ea"/>
                <a:cs typeface="+mn-cs"/>
                <a:sym typeface="Arial"/>
              </a:rPr>
              <a:t>Opportunity: Promote &amp; Protect Consumer Input</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00" b="1" i="0" u="none" strike="noStrike" kern="0" cap="none" spc="0" normalizeH="0" baseline="0" noProof="0" dirty="0">
              <a:ln>
                <a:noFill/>
              </a:ln>
              <a:solidFill>
                <a:srgbClr val="FFFFFF"/>
              </a:solidFill>
              <a:effectLst/>
              <a:uLnTx/>
              <a:uFillTx/>
              <a:latin typeface="Corbel" panose="020B0503020204020204"/>
              <a:ea typeface="+mn-ea"/>
              <a:cs typeface="+mn-cs"/>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dirty="0">
                <a:ln>
                  <a:noFill/>
                </a:ln>
                <a:effectLst/>
                <a:uLnTx/>
                <a:uFillTx/>
                <a:latin typeface="Corbel" panose="020B0503020204020204"/>
                <a:ea typeface="+mn-ea"/>
                <a:cs typeface="+mn-cs"/>
                <a:sym typeface="Arial"/>
              </a:rPr>
              <a:t>Action Steps</a:t>
            </a:r>
          </a:p>
          <a:p>
            <a:pPr marL="742950" marR="0" lvl="0" indent="-742950" algn="l" defTabSz="914400" rtl="0" eaLnBrk="1" fontAlgn="auto" latinLnBrk="0" hangingPunct="1">
              <a:lnSpc>
                <a:spcPct val="100000"/>
              </a:lnSpc>
              <a:spcBef>
                <a:spcPts val="0"/>
              </a:spcBef>
              <a:spcAft>
                <a:spcPts val="0"/>
              </a:spcAft>
              <a:buClr>
                <a:srgbClr val="000000"/>
              </a:buClr>
              <a:buSzTx/>
              <a:buFont typeface="Arial"/>
              <a:buAutoNum type="arabicPeriod"/>
              <a:tabLst/>
              <a:defRPr/>
            </a:pPr>
            <a:r>
              <a:rPr kumimoji="0" lang="en-US" sz="2800" b="1" i="0" u="none" strike="noStrike" kern="0" cap="none" spc="0" normalizeH="0" baseline="0" noProof="0" dirty="0">
                <a:ln>
                  <a:noFill/>
                </a:ln>
                <a:effectLst/>
                <a:uLnTx/>
                <a:uFillTx/>
                <a:latin typeface="Corbel" panose="020B0503020204020204"/>
                <a:ea typeface="+mn-ea"/>
                <a:cs typeface="+mn-cs"/>
                <a:sym typeface="Arial"/>
              </a:rPr>
              <a:t>Prioritize Value &amp; Related Expectations with PET Positive Practices</a:t>
            </a:r>
          </a:p>
          <a:p>
            <a:pPr marL="742950" marR="0" lvl="0" indent="-742950" algn="l" defTabSz="914400" rtl="0" eaLnBrk="1" fontAlgn="auto" latinLnBrk="0" hangingPunct="1">
              <a:lnSpc>
                <a:spcPct val="100000"/>
              </a:lnSpc>
              <a:spcBef>
                <a:spcPts val="0"/>
              </a:spcBef>
              <a:spcAft>
                <a:spcPts val="0"/>
              </a:spcAft>
              <a:buClr>
                <a:srgbClr val="000000"/>
              </a:buClr>
              <a:buSzTx/>
              <a:buFont typeface="Arial"/>
              <a:buAutoNum type="arabicPeriod"/>
              <a:tabLst/>
              <a:defRPr/>
            </a:pPr>
            <a:r>
              <a:rPr kumimoji="0" lang="en-US" sz="2800" b="1" i="0" u="none" strike="noStrike" kern="0" cap="none" spc="0" normalizeH="0" baseline="0" noProof="0" dirty="0">
                <a:ln>
                  <a:noFill/>
                </a:ln>
                <a:effectLst/>
                <a:uLnTx/>
                <a:uFillTx/>
                <a:latin typeface="Corbel" panose="020B0503020204020204"/>
                <a:ea typeface="+mn-ea"/>
                <a:cs typeface="+mn-cs"/>
                <a:sym typeface="Arial"/>
              </a:rPr>
              <a:t>Survey Regularly with Determined Survey Tool &amp; Processes</a:t>
            </a:r>
          </a:p>
          <a:p>
            <a:pPr marL="0" indent="0">
              <a:buNone/>
            </a:pPr>
            <a:endParaRPr kumimoji="0" lang="en-US" sz="2800" b="1" i="0" u="none" strike="noStrike" kern="0" cap="none" spc="0" normalizeH="0" baseline="0" noProof="0" dirty="0">
              <a:ln>
                <a:noFill/>
              </a:ln>
              <a:effectLst/>
              <a:uLnTx/>
              <a:uFillTx/>
              <a:latin typeface="Corbel" panose="020B0503020204020204"/>
              <a:ea typeface="+mn-ea"/>
              <a:cs typeface="+mn-cs"/>
              <a:sym typeface="Arial"/>
            </a:endParaRPr>
          </a:p>
        </p:txBody>
      </p:sp>
      <p:sp>
        <p:nvSpPr>
          <p:cNvPr id="4" name="Footer Placeholder 3">
            <a:extLst>
              <a:ext uri="{FF2B5EF4-FFF2-40B4-BE49-F238E27FC236}">
                <a16:creationId xmlns:a16="http://schemas.microsoft.com/office/drawing/2014/main" id="{C1DFFC25-FE14-3F92-E48E-F6B2F178625B}"/>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0" i="0" u="none" strike="noStrike" kern="0" cap="none" spc="0" normalizeH="0" baseline="0" noProof="0">
                <a:ln>
                  <a:noFill/>
                </a:ln>
                <a:solidFill>
                  <a:srgbClr val="000000">
                    <a:lumMod val="50000"/>
                    <a:lumOff val="50000"/>
                  </a:srgbClr>
                </a:solidFill>
                <a:effectLst/>
                <a:uLnTx/>
                <a:uFillTx/>
                <a:latin typeface="Arial"/>
                <a:cs typeface="Arial"/>
                <a:sym typeface="Arial"/>
              </a:rPr>
              <a:t>KIPHIC 2022</a:t>
            </a:r>
          </a:p>
        </p:txBody>
      </p:sp>
    </p:spTree>
    <p:extLst>
      <p:ext uri="{BB962C8B-B14F-4D97-AF65-F5344CB8AC3E}">
        <p14:creationId xmlns:p14="http://schemas.microsoft.com/office/powerpoint/2010/main" val="20337349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30F99-FBBD-FCD8-CA62-CF4D9D93B2E3}"/>
              </a:ext>
            </a:extLst>
          </p:cNvPr>
          <p:cNvSpPr>
            <a:spLocks noGrp="1"/>
          </p:cNvSpPr>
          <p:nvPr>
            <p:ph type="title"/>
          </p:nvPr>
        </p:nvSpPr>
        <p:spPr>
          <a:xfrm>
            <a:off x="838200" y="365125"/>
            <a:ext cx="10972800" cy="1325563"/>
          </a:xfrm>
        </p:spPr>
        <p:txBody>
          <a:bodyPr/>
          <a:lstStyle/>
          <a:p>
            <a:r>
              <a:rPr lang="en-US" b="1" dirty="0"/>
              <a:t>Complex State Human Service Networks (1 of 2)</a:t>
            </a:r>
          </a:p>
        </p:txBody>
      </p:sp>
      <p:sp>
        <p:nvSpPr>
          <p:cNvPr id="3" name="Content Placeholder 2">
            <a:extLst>
              <a:ext uri="{FF2B5EF4-FFF2-40B4-BE49-F238E27FC236}">
                <a16:creationId xmlns:a16="http://schemas.microsoft.com/office/drawing/2014/main" id="{4E1924BB-3B27-DE4B-D94D-A7F4C9203C94}"/>
              </a:ext>
            </a:extLst>
          </p:cNvPr>
          <p:cNvSpPr>
            <a:spLocks noGrp="1"/>
          </p:cNvSpPr>
          <p:nvPr>
            <p:ph idx="1"/>
          </p:nvPr>
        </p:nvSpPr>
        <p:spPr/>
        <p:txBody>
          <a:bodyPr>
            <a:normAutofit/>
          </a:bodyPr>
          <a:lstStyle/>
          <a:p>
            <a:pPr marL="0" indent="0">
              <a:buNone/>
            </a:pPr>
            <a:r>
              <a:rPr lang="en-US" sz="3600" i="1" dirty="0"/>
              <a:t>Navigation under the best of circumstances:</a:t>
            </a:r>
          </a:p>
          <a:p>
            <a:r>
              <a:rPr lang="en-US" sz="3200" dirty="0"/>
              <a:t>Federal Governing Statutes</a:t>
            </a:r>
          </a:p>
          <a:p>
            <a:r>
              <a:rPr lang="en-US" sz="3200" dirty="0"/>
              <a:t>Mandated State Entities, Functions, and Oversight</a:t>
            </a:r>
          </a:p>
          <a:p>
            <a:r>
              <a:rPr lang="en-US" sz="3200" dirty="0"/>
              <a:t>State Administration Flexibility and Contextual Variables</a:t>
            </a:r>
          </a:p>
          <a:p>
            <a:r>
              <a:rPr lang="en-US" sz="3200" dirty="0"/>
              <a:t>Regional Administration Flexibility and Contextual Variables</a:t>
            </a:r>
          </a:p>
          <a:p>
            <a:r>
              <a:rPr lang="en-US" sz="3200" dirty="0"/>
              <a:t>Limited Funds &amp; Waiting Lists for Needed Services</a:t>
            </a:r>
          </a:p>
          <a:p>
            <a:r>
              <a:rPr lang="en-US" sz="3200" dirty="0"/>
              <a:t>Potential Political Shifts Every 2 to 4 Years</a:t>
            </a:r>
          </a:p>
          <a:p>
            <a:pPr marL="0" indent="0">
              <a:buNone/>
            </a:pPr>
            <a:endParaRPr lang="en-US" dirty="0"/>
          </a:p>
        </p:txBody>
      </p:sp>
      <p:sp>
        <p:nvSpPr>
          <p:cNvPr id="4" name="Footer Placeholder 3">
            <a:extLst>
              <a:ext uri="{FF2B5EF4-FFF2-40B4-BE49-F238E27FC236}">
                <a16:creationId xmlns:a16="http://schemas.microsoft.com/office/drawing/2014/main" id="{85C4DC96-CE46-C96B-171B-C6996A1A0AE2}"/>
              </a:ext>
            </a:extLst>
          </p:cNvPr>
          <p:cNvSpPr>
            <a:spLocks noGrp="1"/>
          </p:cNvSpPr>
          <p:nvPr>
            <p:ph type="ftr" sz="quarter" idx="11"/>
          </p:nvPr>
        </p:nvSpPr>
        <p:spPr/>
        <p:txBody>
          <a:bodyPr/>
          <a:lstStyle/>
          <a:p>
            <a:pPr>
              <a:defRPr/>
            </a:pPr>
            <a:r>
              <a:rPr lang="en-US"/>
              <a:t>KIPHIC 2022</a:t>
            </a:r>
          </a:p>
        </p:txBody>
      </p:sp>
    </p:spTree>
    <p:extLst>
      <p:ext uri="{BB962C8B-B14F-4D97-AF65-F5344CB8AC3E}">
        <p14:creationId xmlns:p14="http://schemas.microsoft.com/office/powerpoint/2010/main" val="25185561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0DA8B-6A9F-403B-9DA1-0C1F27210DC2}"/>
              </a:ext>
            </a:extLst>
          </p:cNvPr>
          <p:cNvSpPr>
            <a:spLocks noGrp="1"/>
          </p:cNvSpPr>
          <p:nvPr>
            <p:ph type="title"/>
          </p:nvPr>
        </p:nvSpPr>
        <p:spPr/>
        <p:txBody>
          <a:bodyPr>
            <a:normAutofit/>
          </a:bodyPr>
          <a:lstStyle/>
          <a:p>
            <a:r>
              <a:rPr lang="en-US" sz="4800" b="1" dirty="0"/>
              <a:t>Avoid Admiring Problems </a:t>
            </a:r>
          </a:p>
        </p:txBody>
      </p:sp>
      <p:sp>
        <p:nvSpPr>
          <p:cNvPr id="3" name="Content Placeholder 2">
            <a:extLst>
              <a:ext uri="{FF2B5EF4-FFF2-40B4-BE49-F238E27FC236}">
                <a16:creationId xmlns:a16="http://schemas.microsoft.com/office/drawing/2014/main" id="{987179E7-6F95-4C2E-8897-649D9274F3DA}"/>
              </a:ext>
            </a:extLst>
          </p:cNvPr>
          <p:cNvSpPr>
            <a:spLocks noGrp="1"/>
          </p:cNvSpPr>
          <p:nvPr>
            <p:ph idx="1"/>
          </p:nvPr>
        </p:nvSpPr>
        <p:spPr>
          <a:xfrm>
            <a:off x="990600" y="1001486"/>
            <a:ext cx="10193868" cy="5930942"/>
          </a:xfrm>
        </p:spPr>
        <p:txBody>
          <a:bodyPr>
            <a:normAutofit/>
          </a:bodyPr>
          <a:lstStyle/>
          <a:p>
            <a:pPr marR="0" lvl="0" algn="l" defTabSz="914400" rtl="0" eaLnBrk="1" fontAlgn="auto" latinLnBrk="0" hangingPunct="1">
              <a:lnSpc>
                <a:spcPct val="107000"/>
              </a:lnSpc>
              <a:spcBef>
                <a:spcPts val="0"/>
              </a:spcBef>
              <a:spcAft>
                <a:spcPts val="0"/>
              </a:spcAft>
              <a:buClr>
                <a:srgbClr val="000000"/>
              </a:buClr>
              <a:buSzTx/>
              <a:buFont typeface="Wingdings" panose="05000000000000000000" pitchFamily="2" charset="2"/>
              <a:buChar char="q"/>
              <a:tabLst/>
              <a:defRPr/>
            </a:pPr>
            <a:endParaRPr kumimoji="0" lang="en-US" sz="28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sym typeface="Arial"/>
            </a:endParaRPr>
          </a:p>
          <a:p>
            <a:pPr marL="800100" marR="0" lvl="1" indent="-342900" algn="l" defTabSz="914400" rtl="0" eaLnBrk="1" fontAlgn="auto" latinLnBrk="0" hangingPunct="1">
              <a:lnSpc>
                <a:spcPct val="107000"/>
              </a:lnSpc>
              <a:spcBef>
                <a:spcPts val="0"/>
              </a:spcBef>
              <a:spcAft>
                <a:spcPts val="0"/>
              </a:spcAft>
              <a:buClr>
                <a:srgbClr val="000000"/>
              </a:buClr>
              <a:buSzTx/>
              <a:buFont typeface="Wingdings" panose="05000000000000000000" pitchFamily="2" charset="2"/>
              <a:buChar char="q"/>
              <a:tabLst/>
              <a:defRPr/>
            </a:pPr>
            <a:r>
              <a:rPr kumimoji="0" lang="en-US" sz="28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sym typeface="Arial"/>
              </a:rPr>
              <a:t>Shift to Positive Productive </a:t>
            </a:r>
            <a:r>
              <a:rPr lang="en-US" sz="2800"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V</a:t>
            </a:r>
            <a:r>
              <a:rPr kumimoji="0" lang="en-US" sz="2800" b="0" i="0" u="none" strike="noStrike" kern="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sym typeface="Arial"/>
              </a:rPr>
              <a:t>alues</a:t>
            </a:r>
            <a:r>
              <a:rPr kumimoji="0" lang="en-US" sz="28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sym typeface="Arial"/>
              </a:rPr>
              <a:t> </a:t>
            </a:r>
            <a:endParaRPr lang="en-US" sz="2800"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endParaRPr>
          </a:p>
          <a:p>
            <a:pPr marL="1257300" lvl="2" indent="-342900">
              <a:lnSpc>
                <a:spcPct val="107000"/>
              </a:lnSpc>
              <a:spcBef>
                <a:spcPts val="0"/>
              </a:spcBef>
              <a:spcAft>
                <a:spcPts val="0"/>
              </a:spcAft>
              <a:buClr>
                <a:srgbClr val="000000"/>
              </a:buClr>
              <a:buFont typeface="Wingdings" panose="05000000000000000000" pitchFamily="2" charset="2"/>
              <a:buChar char="q"/>
              <a:defRPr/>
            </a:pPr>
            <a:r>
              <a:rPr kumimoji="0" lang="en-US" sz="28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sym typeface="Arial"/>
              </a:rPr>
              <a:t>Remember your health, life is indeed to short</a:t>
            </a:r>
          </a:p>
          <a:p>
            <a:pPr marL="800100" marR="0" lvl="1" indent="-342900" algn="l" defTabSz="914400" rtl="0" eaLnBrk="1" fontAlgn="auto" latinLnBrk="0" hangingPunct="1">
              <a:lnSpc>
                <a:spcPct val="107000"/>
              </a:lnSpc>
              <a:spcBef>
                <a:spcPts val="0"/>
              </a:spcBef>
              <a:spcAft>
                <a:spcPts val="0"/>
              </a:spcAft>
              <a:buClr>
                <a:srgbClr val="000000"/>
              </a:buClr>
              <a:buSzTx/>
              <a:buFont typeface="Wingdings" panose="05000000000000000000" pitchFamily="2" charset="2"/>
              <a:buChar char="q"/>
              <a:tabLst/>
              <a:defRPr/>
            </a:pPr>
            <a:r>
              <a:rPr kumimoji="0" lang="en-US" sz="28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sym typeface="Arial"/>
              </a:rPr>
              <a:t>Be solution focused</a:t>
            </a:r>
          </a:p>
          <a:p>
            <a:pPr marL="800100" marR="0" lvl="1" indent="-342900" algn="l" defTabSz="914400" rtl="0" eaLnBrk="1" fontAlgn="auto" latinLnBrk="0" hangingPunct="1">
              <a:lnSpc>
                <a:spcPct val="107000"/>
              </a:lnSpc>
              <a:spcBef>
                <a:spcPts val="0"/>
              </a:spcBef>
              <a:spcAft>
                <a:spcPts val="0"/>
              </a:spcAft>
              <a:buClr>
                <a:srgbClr val="000000"/>
              </a:buClr>
              <a:buSzTx/>
              <a:buFont typeface="Wingdings" panose="05000000000000000000" pitchFamily="2" charset="2"/>
              <a:buChar char="q"/>
              <a:tabLst/>
              <a:defRPr/>
            </a:pPr>
            <a:r>
              <a:rPr kumimoji="0" lang="en-US" sz="28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sym typeface="Arial"/>
              </a:rPr>
              <a:t>Engage values when no one is looking and when everyone is looking</a:t>
            </a:r>
          </a:p>
          <a:p>
            <a:pPr marL="800100" marR="0" lvl="1" indent="-342900" algn="l" defTabSz="914400" rtl="0" eaLnBrk="1" fontAlgn="auto" latinLnBrk="0" hangingPunct="1">
              <a:lnSpc>
                <a:spcPct val="107000"/>
              </a:lnSpc>
              <a:spcBef>
                <a:spcPts val="0"/>
              </a:spcBef>
              <a:spcAft>
                <a:spcPts val="0"/>
              </a:spcAft>
              <a:buClr>
                <a:srgbClr val="000000"/>
              </a:buClr>
              <a:buSzTx/>
              <a:buFont typeface="Wingdings" panose="05000000000000000000" pitchFamily="2" charset="2"/>
              <a:buChar char="q"/>
              <a:tabLst/>
              <a:defRPr/>
            </a:pPr>
            <a:r>
              <a:rPr kumimoji="0" lang="en-US" sz="28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sym typeface="Arial"/>
              </a:rPr>
              <a:t>Everyone, even leaders, occasionally lose their way.  A positive community culture is galvanized when individual and collective members own their missteps and trust that despite personal differences, everyone is earnestly working towards the agreed upon shared values.</a:t>
            </a:r>
            <a:endParaRPr lang="en-US" sz="2800"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endParaRPr>
          </a:p>
          <a:p>
            <a:pPr marL="800100" marR="0" lvl="1" indent="-342900" algn="l" defTabSz="914400" rtl="0" eaLnBrk="1" fontAlgn="auto" latinLnBrk="0" hangingPunct="1">
              <a:lnSpc>
                <a:spcPct val="107000"/>
              </a:lnSpc>
              <a:spcBef>
                <a:spcPts val="0"/>
              </a:spcBef>
              <a:spcAft>
                <a:spcPts val="0"/>
              </a:spcAft>
              <a:buClr>
                <a:srgbClr val="000000"/>
              </a:buClr>
              <a:buSzTx/>
              <a:buFont typeface="Wingdings" panose="05000000000000000000" pitchFamily="2" charset="2"/>
              <a:buChar char="q"/>
              <a:tabLst/>
              <a:defRPr/>
            </a:pPr>
            <a:r>
              <a:rPr kumimoji="0" lang="en-US" sz="28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sym typeface="Arial"/>
              </a:rPr>
              <a:t>Make space and time for all communication</a:t>
            </a:r>
          </a:p>
          <a:p>
            <a:endParaRPr lang="en-US" dirty="0"/>
          </a:p>
        </p:txBody>
      </p:sp>
      <p:sp>
        <p:nvSpPr>
          <p:cNvPr id="4" name="Footer Placeholder 3">
            <a:extLst>
              <a:ext uri="{FF2B5EF4-FFF2-40B4-BE49-F238E27FC236}">
                <a16:creationId xmlns:a16="http://schemas.microsoft.com/office/drawing/2014/main" id="{0EB63A2B-4AAC-E967-DCD4-07DE1C181A09}"/>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a:ln>
                  <a:noFill/>
                </a:ln>
                <a:solidFill>
                  <a:prstClr val="black">
                    <a:tint val="75000"/>
                  </a:prstClr>
                </a:solidFill>
                <a:effectLst/>
                <a:uLnTx/>
                <a:uFillTx/>
                <a:latin typeface="Arial"/>
                <a:cs typeface="Arial"/>
                <a:sym typeface="Arial"/>
              </a:rPr>
              <a:t>KIPHIC 2022</a:t>
            </a:r>
          </a:p>
        </p:txBody>
      </p:sp>
    </p:spTree>
    <p:extLst>
      <p:ext uri="{BB962C8B-B14F-4D97-AF65-F5344CB8AC3E}">
        <p14:creationId xmlns:p14="http://schemas.microsoft.com/office/powerpoint/2010/main" val="20678153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C101B-487C-4FB7-A5FA-AF8CF7657650}"/>
              </a:ext>
            </a:extLst>
          </p:cNvPr>
          <p:cNvSpPr>
            <a:spLocks noGrp="1"/>
          </p:cNvSpPr>
          <p:nvPr>
            <p:ph type="title"/>
          </p:nvPr>
        </p:nvSpPr>
        <p:spPr/>
        <p:txBody>
          <a:bodyPr>
            <a:normAutofit/>
          </a:bodyPr>
          <a:lstStyle/>
          <a:p>
            <a:r>
              <a:rPr lang="en-US" sz="4000" b="1" dirty="0"/>
              <a:t>Data-based</a:t>
            </a:r>
            <a:br>
              <a:rPr lang="en-US" sz="4000" b="1" dirty="0"/>
            </a:br>
            <a:r>
              <a:rPr lang="en-US" sz="4000" b="1" dirty="0"/>
              <a:t>Opportunities &amp; Action Steps (5 of 5)</a:t>
            </a:r>
            <a:endParaRPr lang="en-US" sz="4000" dirty="0"/>
          </a:p>
        </p:txBody>
      </p:sp>
      <p:sp>
        <p:nvSpPr>
          <p:cNvPr id="8" name="Content Placeholder 7">
            <a:extLst>
              <a:ext uri="{FF2B5EF4-FFF2-40B4-BE49-F238E27FC236}">
                <a16:creationId xmlns:a16="http://schemas.microsoft.com/office/drawing/2014/main" id="{95C69EE5-EEC1-8B4A-8D21-A3BBC6CE3041}"/>
              </a:ext>
            </a:extLst>
          </p:cNvPr>
          <p:cNvSpPr>
            <a:spLocks noGrp="1"/>
          </p:cNvSpPr>
          <p:nvPr>
            <p:ph idx="1"/>
          </p:nvPr>
        </p:nvSpPr>
        <p:spPr/>
        <p:txBody>
          <a:bodyPr/>
          <a:lstStyle/>
          <a:p>
            <a:pPr marL="0" indent="0">
              <a:buNone/>
            </a:pPr>
            <a:r>
              <a:rPr kumimoji="0" lang="en-US" sz="2800" b="1" i="0" u="none" strike="noStrike" kern="0" cap="none" spc="0" normalizeH="0" baseline="0" noProof="0" dirty="0">
                <a:ln>
                  <a:noFill/>
                </a:ln>
                <a:effectLst/>
                <a:uLnTx/>
                <a:uFillTx/>
                <a:latin typeface="Corbel" panose="020B0503020204020204"/>
                <a:ea typeface="+mn-ea"/>
                <a:cs typeface="+mn-cs"/>
                <a:sym typeface="Arial"/>
              </a:rPr>
              <a:t>Opportunity: Sustain IL Network Values </a:t>
            </a:r>
          </a:p>
          <a:p>
            <a:pPr marL="0" indent="0">
              <a:buNone/>
            </a:pPr>
            <a:endParaRPr kumimoji="0" lang="en-US" sz="2800" b="1" i="0" u="none" strike="noStrike" kern="0" cap="none" spc="0" normalizeH="0" baseline="0" noProof="0" dirty="0">
              <a:ln>
                <a:noFill/>
              </a:ln>
              <a:effectLst/>
              <a:uLnTx/>
              <a:uFillTx/>
              <a:latin typeface="Corbel" panose="020B0503020204020204"/>
              <a:ea typeface="+mn-ea"/>
              <a:cs typeface="+mn-cs"/>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dirty="0">
                <a:ln>
                  <a:noFill/>
                </a:ln>
                <a:effectLst/>
                <a:uLnTx/>
                <a:uFillTx/>
                <a:latin typeface="Corbel" panose="020B0503020204020204"/>
                <a:ea typeface="+mn-ea"/>
                <a:cs typeface="+mn-cs"/>
                <a:sym typeface="Arial"/>
              </a:rPr>
              <a:t>Action Steps</a:t>
            </a:r>
          </a:p>
          <a:p>
            <a:pPr marL="742950" marR="0" lvl="0" indent="-742950" algn="l" defTabSz="914400" rtl="0" eaLnBrk="1" fontAlgn="auto" latinLnBrk="0" hangingPunct="1">
              <a:lnSpc>
                <a:spcPct val="100000"/>
              </a:lnSpc>
              <a:spcBef>
                <a:spcPts val="0"/>
              </a:spcBef>
              <a:spcAft>
                <a:spcPts val="0"/>
              </a:spcAft>
              <a:buClr>
                <a:srgbClr val="000000"/>
              </a:buClr>
              <a:buSzTx/>
              <a:buFont typeface="Arial"/>
              <a:buAutoNum type="arabicPeriod"/>
              <a:tabLst/>
              <a:defRPr/>
            </a:pPr>
            <a:r>
              <a:rPr kumimoji="0" lang="en-US" sz="2800" b="1" i="0" u="none" strike="noStrike" kern="0" cap="none" spc="0" normalizeH="0" baseline="0" noProof="0" dirty="0">
                <a:ln>
                  <a:noFill/>
                </a:ln>
                <a:effectLst/>
                <a:uLnTx/>
                <a:uFillTx/>
                <a:latin typeface="Corbel" panose="020B0503020204020204"/>
                <a:ea typeface="+mn-ea"/>
                <a:cs typeface="+mn-cs"/>
                <a:sym typeface="Arial"/>
              </a:rPr>
              <a:t>Ongoing Evaluation &amp; Calibration w/ Boosters</a:t>
            </a:r>
          </a:p>
          <a:p>
            <a:pPr marL="742950" marR="0" lvl="0" indent="-742950" algn="l" defTabSz="914400" rtl="0" eaLnBrk="1" fontAlgn="auto" latinLnBrk="0" hangingPunct="1">
              <a:lnSpc>
                <a:spcPct val="100000"/>
              </a:lnSpc>
              <a:spcBef>
                <a:spcPts val="0"/>
              </a:spcBef>
              <a:spcAft>
                <a:spcPts val="0"/>
              </a:spcAft>
              <a:buClr>
                <a:srgbClr val="000000"/>
              </a:buClr>
              <a:buSzTx/>
              <a:buFont typeface="Arial"/>
              <a:buAutoNum type="arabicPeriod"/>
              <a:tabLst/>
              <a:defRPr/>
            </a:pPr>
            <a:r>
              <a:rPr kumimoji="0" lang="en-US" sz="2800" b="1" i="0" u="none" strike="noStrike" kern="0" cap="none" spc="0" normalizeH="0" baseline="0" noProof="0" dirty="0">
                <a:ln>
                  <a:noFill/>
                </a:ln>
                <a:effectLst/>
                <a:uLnTx/>
                <a:uFillTx/>
                <a:latin typeface="Corbel" panose="020B0503020204020204"/>
                <a:ea typeface="+mn-ea"/>
                <a:cs typeface="+mn-cs"/>
                <a:sym typeface="Arial"/>
              </a:rPr>
              <a:t>Determine Survey Tool &amp; Processes</a:t>
            </a:r>
          </a:p>
          <a:p>
            <a:pPr marL="0" indent="0">
              <a:buNone/>
            </a:pPr>
            <a:endParaRPr kumimoji="0" lang="en-US" sz="2800" b="1" i="0" u="none" strike="noStrike" kern="0" cap="none" spc="0" normalizeH="0" baseline="0" noProof="0" dirty="0">
              <a:ln>
                <a:noFill/>
              </a:ln>
              <a:effectLst/>
              <a:uLnTx/>
              <a:uFillTx/>
              <a:latin typeface="Corbel" panose="020B0503020204020204"/>
              <a:ea typeface="+mn-ea"/>
              <a:cs typeface="+mn-cs"/>
              <a:sym typeface="Arial"/>
            </a:endParaRPr>
          </a:p>
          <a:p>
            <a:endParaRPr lang="en-US" dirty="0"/>
          </a:p>
        </p:txBody>
      </p:sp>
      <p:sp>
        <p:nvSpPr>
          <p:cNvPr id="4" name="Footer Placeholder 3">
            <a:extLst>
              <a:ext uri="{FF2B5EF4-FFF2-40B4-BE49-F238E27FC236}">
                <a16:creationId xmlns:a16="http://schemas.microsoft.com/office/drawing/2014/main" id="{835EC908-DD74-07B7-936A-82222A3BD55E}"/>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0" i="0" u="none" strike="noStrike" kern="0" cap="none" spc="0" normalizeH="0" baseline="0" noProof="0">
                <a:ln>
                  <a:noFill/>
                </a:ln>
                <a:solidFill>
                  <a:srgbClr val="000000">
                    <a:lumMod val="50000"/>
                    <a:lumOff val="50000"/>
                  </a:srgbClr>
                </a:solidFill>
                <a:effectLst/>
                <a:uLnTx/>
                <a:uFillTx/>
                <a:latin typeface="Arial"/>
                <a:cs typeface="Arial"/>
                <a:sym typeface="Arial"/>
              </a:rPr>
              <a:t>KIPHIC 2022</a:t>
            </a:r>
          </a:p>
        </p:txBody>
      </p:sp>
    </p:spTree>
    <p:extLst>
      <p:ext uri="{BB962C8B-B14F-4D97-AF65-F5344CB8AC3E}">
        <p14:creationId xmlns:p14="http://schemas.microsoft.com/office/powerpoint/2010/main" val="23008315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B8A7E-ECF3-EFA0-16B7-D0F4088B675E}"/>
              </a:ext>
            </a:extLst>
          </p:cNvPr>
          <p:cNvSpPr>
            <a:spLocks noGrp="1"/>
          </p:cNvSpPr>
          <p:nvPr>
            <p:ph type="title"/>
          </p:nvPr>
        </p:nvSpPr>
        <p:spPr>
          <a:xfrm>
            <a:off x="395416" y="12957"/>
            <a:ext cx="10515600" cy="1325563"/>
          </a:xfrm>
        </p:spPr>
        <p:txBody>
          <a:bodyPr/>
          <a:lstStyle/>
          <a:p>
            <a:r>
              <a:rPr lang="en-US" b="1" dirty="0"/>
              <a:t>Sustainability with PET </a:t>
            </a:r>
          </a:p>
        </p:txBody>
      </p:sp>
      <p:sp>
        <p:nvSpPr>
          <p:cNvPr id="3" name="Content Placeholder 2">
            <a:extLst>
              <a:ext uri="{FF2B5EF4-FFF2-40B4-BE49-F238E27FC236}">
                <a16:creationId xmlns:a16="http://schemas.microsoft.com/office/drawing/2014/main" id="{F77B4D0A-15B3-2E96-DACB-97D3C98507F6}"/>
              </a:ext>
            </a:extLst>
          </p:cNvPr>
          <p:cNvSpPr>
            <a:spLocks noGrp="1"/>
          </p:cNvSpPr>
          <p:nvPr>
            <p:ph idx="1"/>
          </p:nvPr>
        </p:nvSpPr>
        <p:spPr>
          <a:xfrm>
            <a:off x="395416" y="939114"/>
            <a:ext cx="11401168" cy="5417236"/>
          </a:xfrm>
        </p:spPr>
        <p:txBody>
          <a:bodyPr>
            <a:normAutofit lnSpcReduction="10000"/>
          </a:bodyPr>
          <a:lstStyle/>
          <a:p>
            <a:r>
              <a:rPr lang="en-US" sz="2200" dirty="0"/>
              <a:t>Evaluation of the PET Features (6 scaled questions) </a:t>
            </a:r>
          </a:p>
          <a:p>
            <a:pPr lvl="1"/>
            <a:r>
              <a:rPr lang="en-US" sz="2200" dirty="0"/>
              <a:t>Developed from the original survey </a:t>
            </a:r>
          </a:p>
          <a:p>
            <a:r>
              <a:rPr lang="en-US" sz="2200" dirty="0"/>
              <a:t>Evaluation of Identified Values (4 scaled questions) </a:t>
            </a:r>
          </a:p>
          <a:p>
            <a:pPr lvl="1"/>
            <a:r>
              <a:rPr lang="en-US" sz="2200" dirty="0"/>
              <a:t>Baseline average score is a four </a:t>
            </a:r>
          </a:p>
          <a:p>
            <a:r>
              <a:rPr lang="en-US" sz="2200" dirty="0"/>
              <a:t>Perceptions of the IL Network (3 open-ended Questions)</a:t>
            </a:r>
          </a:p>
          <a:p>
            <a:pPr lvl="1"/>
            <a:r>
              <a:rPr lang="en-US" sz="2200" dirty="0">
                <a:effectLst/>
                <a:latin typeface="Calibri" panose="020F0502020204030204" pitchFamily="34" charset="0"/>
                <a:ea typeface="Calibri" panose="020F0502020204030204" pitchFamily="34" charset="0"/>
                <a:cs typeface="Calibri" panose="020F0502020204030204" pitchFamily="34" charset="0"/>
              </a:rPr>
              <a:t>Please share any experiences from the last three months which positively reflected IL Network Values.</a:t>
            </a:r>
          </a:p>
          <a:p>
            <a:pPr lvl="2"/>
            <a:r>
              <a:rPr lang="en-US" sz="2200" dirty="0">
                <a:effectLst/>
                <a:latin typeface="Calibri" panose="020F0502020204030204" pitchFamily="34" charset="0"/>
                <a:ea typeface="Calibri" panose="020F0502020204030204" pitchFamily="34" charset="0"/>
                <a:cs typeface="Calibri" panose="020F0502020204030204" pitchFamily="34" charset="0"/>
              </a:rPr>
              <a:t>Collaboration</a:t>
            </a:r>
          </a:p>
          <a:p>
            <a:pPr lvl="2"/>
            <a:r>
              <a:rPr lang="en-US" sz="2200" dirty="0">
                <a:effectLst/>
                <a:latin typeface="Calibri" panose="020F0502020204030204" pitchFamily="34" charset="0"/>
                <a:ea typeface="Calibri" panose="020F0502020204030204" pitchFamily="34" charset="0"/>
                <a:cs typeface="Times New Roman" panose="02020603050405020304" pitchFamily="18" charset="0"/>
              </a:rPr>
              <a:t>Right Path</a:t>
            </a:r>
          </a:p>
          <a:p>
            <a:pPr lvl="1"/>
            <a:r>
              <a:rPr lang="en-US" sz="2200" dirty="0">
                <a:effectLst/>
                <a:latin typeface="Calibri" panose="020F0502020204030204" pitchFamily="34" charset="0"/>
                <a:ea typeface="Calibri" panose="020F0502020204030204" pitchFamily="34" charset="0"/>
                <a:cs typeface="Calibri" panose="020F0502020204030204" pitchFamily="34" charset="0"/>
              </a:rPr>
              <a:t>Please share any experiences from the last three months which indicate opportunities to improve IL Network Values.</a:t>
            </a:r>
          </a:p>
          <a:p>
            <a:pPr lvl="2"/>
            <a:r>
              <a:rPr lang="en-US" sz="2200" dirty="0">
                <a:latin typeface="Calibri" panose="020F0502020204030204" pitchFamily="34" charset="0"/>
                <a:ea typeface="Calibri" panose="020F0502020204030204" pitchFamily="34" charset="0"/>
                <a:cs typeface="Calibri" panose="020F0502020204030204" pitchFamily="34" charset="0"/>
              </a:rPr>
              <a:t>Minimum Conflicts, But Concerns Regarding Sustainability</a:t>
            </a:r>
          </a:p>
          <a:p>
            <a:pPr lvl="2"/>
            <a:r>
              <a:rPr lang="en-US" sz="2200" dirty="0">
                <a:effectLst/>
                <a:latin typeface="Calibri" panose="020F0502020204030204" pitchFamily="34" charset="0"/>
                <a:ea typeface="Calibri" panose="020F0502020204030204" pitchFamily="34" charset="0"/>
                <a:cs typeface="Times New Roman" panose="02020603050405020304" pitchFamily="18" charset="0"/>
              </a:rPr>
              <a:t>Continue to </a:t>
            </a:r>
            <a:r>
              <a:rPr lang="en-US" sz="2200" dirty="0">
                <a:latin typeface="Calibri" panose="020F0502020204030204" pitchFamily="34" charset="0"/>
                <a:ea typeface="Calibri" panose="020F0502020204030204" pitchFamily="34" charset="0"/>
                <a:cs typeface="Times New Roman" panose="02020603050405020304" pitchFamily="18" charset="0"/>
              </a:rPr>
              <a:t>Strive for </a:t>
            </a:r>
            <a:r>
              <a:rPr lang="en-US" sz="2200" dirty="0">
                <a:effectLst/>
                <a:latin typeface="Calibri" panose="020F0502020204030204" pitchFamily="34" charset="0"/>
                <a:ea typeface="Calibri" panose="020F0502020204030204" pitchFamily="34" charset="0"/>
                <a:cs typeface="Times New Roman" panose="02020603050405020304" pitchFamily="18" charset="0"/>
              </a:rPr>
              <a:t>Safe Spaces</a:t>
            </a:r>
          </a:p>
          <a:p>
            <a:pPr lvl="2"/>
            <a:r>
              <a:rPr lang="en-US" sz="2200" dirty="0">
                <a:effectLst/>
                <a:latin typeface="Calibri" panose="020F0502020204030204" pitchFamily="34" charset="0"/>
                <a:ea typeface="Calibri" panose="020F0502020204030204" pitchFamily="34" charset="0"/>
                <a:cs typeface="Times New Roman" panose="02020603050405020304" pitchFamily="18" charset="0"/>
              </a:rPr>
              <a:t>A Journey Will Take Time</a:t>
            </a:r>
          </a:p>
          <a:p>
            <a:pPr lvl="1"/>
            <a:r>
              <a:rPr lang="en-US" sz="2200" dirty="0">
                <a:effectLst/>
                <a:latin typeface="Calibri" panose="020F0502020204030204" pitchFamily="34" charset="0"/>
                <a:ea typeface="Calibri" panose="020F0502020204030204" pitchFamily="34" charset="0"/>
                <a:cs typeface="Calibri" panose="020F0502020204030204" pitchFamily="34" charset="0"/>
              </a:rPr>
              <a:t>Any additional comments regarding PET features and agreed-upon IL Network Values?</a:t>
            </a:r>
          </a:p>
          <a:p>
            <a:pPr lvl="2"/>
            <a:r>
              <a:rPr lang="en-US" sz="2200" dirty="0">
                <a:latin typeface="Calibri" panose="020F0502020204030204" pitchFamily="34" charset="0"/>
                <a:ea typeface="Calibri" panose="020F0502020204030204" pitchFamily="34" charset="0"/>
                <a:cs typeface="Calibri" panose="020F0502020204030204" pitchFamily="34" charset="0"/>
              </a:rPr>
              <a:t>Generally Positive</a:t>
            </a:r>
            <a:endParaRPr lang="en-US" sz="2200" dirty="0"/>
          </a:p>
          <a:p>
            <a:pPr marL="0" indent="0">
              <a:buNone/>
            </a:pPr>
            <a:endParaRPr lang="en-US" sz="2400" dirty="0"/>
          </a:p>
        </p:txBody>
      </p:sp>
      <p:sp>
        <p:nvSpPr>
          <p:cNvPr id="4" name="Footer Placeholder 3">
            <a:extLst>
              <a:ext uri="{FF2B5EF4-FFF2-40B4-BE49-F238E27FC236}">
                <a16:creationId xmlns:a16="http://schemas.microsoft.com/office/drawing/2014/main" id="{B2205EB2-2F47-54EF-2E66-C9591001C924}"/>
              </a:ext>
            </a:extLst>
          </p:cNvPr>
          <p:cNvSpPr>
            <a:spLocks noGrp="1"/>
          </p:cNvSpPr>
          <p:nvPr>
            <p:ph type="ftr" sz="quarter" idx="11"/>
          </p:nvPr>
        </p:nvSpPr>
        <p:spPr/>
        <p:txBody>
          <a:bodyPr/>
          <a:lstStyle/>
          <a:p>
            <a:r>
              <a:rPr lang="en-US"/>
              <a:t>KIPHIC, 2021</a:t>
            </a:r>
            <a:endParaRPr lang="en-US" dirty="0"/>
          </a:p>
        </p:txBody>
      </p:sp>
    </p:spTree>
    <p:extLst>
      <p:ext uri="{BB962C8B-B14F-4D97-AF65-F5344CB8AC3E}">
        <p14:creationId xmlns:p14="http://schemas.microsoft.com/office/powerpoint/2010/main" val="28520848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457E8D-32BF-E163-214B-95F232FB4ACD}"/>
              </a:ext>
            </a:extLst>
          </p:cNvPr>
          <p:cNvSpPr>
            <a:spLocks noGrp="1"/>
          </p:cNvSpPr>
          <p:nvPr>
            <p:ph type="title"/>
          </p:nvPr>
        </p:nvSpPr>
        <p:spPr/>
        <p:txBody>
          <a:bodyPr/>
          <a:lstStyle/>
          <a:p>
            <a:r>
              <a:rPr lang="en-US" b="1" dirty="0"/>
              <a:t>IL Network Survey Procedures</a:t>
            </a:r>
          </a:p>
        </p:txBody>
      </p:sp>
      <p:sp>
        <p:nvSpPr>
          <p:cNvPr id="3" name="Content Placeholder 2">
            <a:extLst>
              <a:ext uri="{FF2B5EF4-FFF2-40B4-BE49-F238E27FC236}">
                <a16:creationId xmlns:a16="http://schemas.microsoft.com/office/drawing/2014/main" id="{84B2E2CB-A486-A34C-4A17-7EB2D1688AE9}"/>
              </a:ext>
            </a:extLst>
          </p:cNvPr>
          <p:cNvSpPr>
            <a:spLocks noGrp="1"/>
          </p:cNvSpPr>
          <p:nvPr>
            <p:ph idx="1"/>
          </p:nvPr>
        </p:nvSpPr>
        <p:spPr/>
        <p:txBody>
          <a:bodyPr>
            <a:normAutofit fontScale="62500" lnSpcReduction="20000"/>
          </a:bodyPr>
          <a:lstStyle/>
          <a:p>
            <a:pPr marR="0">
              <a:spcBef>
                <a:spcPts val="0"/>
              </a:spcBef>
              <a:spcAft>
                <a:spcPts val="0"/>
              </a:spcAft>
              <a:buFont typeface="Wingdings" panose="05000000000000000000" pitchFamily="2" charset="2"/>
              <a:buChar char="q"/>
            </a:pPr>
            <a:r>
              <a:rPr lang="en-US" sz="4000" i="1" dirty="0">
                <a:latin typeface="Calibri" panose="020F0502020204030204" pitchFamily="34" charset="0"/>
                <a:ea typeface="Calibri" panose="020F0502020204030204" pitchFamily="34" charset="0"/>
                <a:cs typeface="Times New Roman" panose="02020603050405020304" pitchFamily="18" charset="0"/>
              </a:rPr>
              <a:t>Facilitated by the SILC using agreed upon accessible online survey tool</a:t>
            </a:r>
          </a:p>
          <a:p>
            <a:pPr marR="0">
              <a:spcBef>
                <a:spcPts val="0"/>
              </a:spcBef>
              <a:spcAft>
                <a:spcPts val="0"/>
              </a:spcAft>
              <a:buFont typeface="Wingdings" panose="05000000000000000000" pitchFamily="2" charset="2"/>
              <a:buChar char="q"/>
            </a:pPr>
            <a:endParaRPr lang="en-US" sz="4000" i="1" dirty="0">
              <a:effectLst/>
              <a:latin typeface="Calibri" panose="020F0502020204030204" pitchFamily="34" charset="0"/>
              <a:ea typeface="Calibri" panose="020F0502020204030204" pitchFamily="34" charset="0"/>
              <a:cs typeface="Times New Roman" panose="02020603050405020304" pitchFamily="18" charset="0"/>
            </a:endParaRPr>
          </a:p>
          <a:p>
            <a:pPr marR="0">
              <a:spcBef>
                <a:spcPts val="0"/>
              </a:spcBef>
              <a:spcAft>
                <a:spcPts val="0"/>
              </a:spcAft>
              <a:buFont typeface="Wingdings" panose="05000000000000000000" pitchFamily="2" charset="2"/>
              <a:buChar char="q"/>
            </a:pPr>
            <a:r>
              <a:rPr lang="en-US" sz="4000" i="1" dirty="0">
                <a:latin typeface="Calibri" panose="020F0502020204030204" pitchFamily="34" charset="0"/>
                <a:ea typeface="Calibri" panose="020F0502020204030204" pitchFamily="34" charset="0"/>
                <a:cs typeface="Times New Roman" panose="02020603050405020304" pitchFamily="18" charset="0"/>
              </a:rPr>
              <a:t>Completed every two months for two cycles then IL Network will review process and frequency moving forward</a:t>
            </a:r>
          </a:p>
          <a:p>
            <a:pPr marR="0">
              <a:spcBef>
                <a:spcPts val="0"/>
              </a:spcBef>
              <a:spcAft>
                <a:spcPts val="0"/>
              </a:spcAft>
              <a:buFont typeface="Wingdings" panose="05000000000000000000" pitchFamily="2" charset="2"/>
              <a:buChar char="q"/>
            </a:pPr>
            <a:endParaRPr lang="en-US" sz="4000" i="1" dirty="0">
              <a:effectLst/>
              <a:latin typeface="Calibri" panose="020F0502020204030204" pitchFamily="34" charset="0"/>
              <a:ea typeface="Calibri" panose="020F0502020204030204" pitchFamily="34" charset="0"/>
              <a:cs typeface="Times New Roman" panose="02020603050405020304" pitchFamily="18" charset="0"/>
            </a:endParaRPr>
          </a:p>
          <a:p>
            <a:pPr marR="0">
              <a:spcBef>
                <a:spcPts val="0"/>
              </a:spcBef>
              <a:spcAft>
                <a:spcPts val="0"/>
              </a:spcAft>
              <a:buFont typeface="Wingdings" panose="05000000000000000000" pitchFamily="2" charset="2"/>
              <a:buChar char="q"/>
            </a:pPr>
            <a:r>
              <a:rPr lang="en-US" sz="4000" i="1" dirty="0">
                <a:effectLst/>
                <a:latin typeface="Calibri" panose="020F0502020204030204" pitchFamily="34" charset="0"/>
                <a:ea typeface="Calibri" panose="020F0502020204030204" pitchFamily="34" charset="0"/>
                <a:cs typeface="Times New Roman" panose="02020603050405020304" pitchFamily="18" charset="0"/>
              </a:rPr>
              <a:t>Results of each survey will be shared with IL Network at the next SPIL workgroup meeting</a:t>
            </a:r>
          </a:p>
          <a:p>
            <a:pPr marR="0">
              <a:spcBef>
                <a:spcPts val="0"/>
              </a:spcBef>
              <a:spcAft>
                <a:spcPts val="0"/>
              </a:spcAft>
              <a:buFont typeface="Wingdings" panose="05000000000000000000" pitchFamily="2" charset="2"/>
              <a:buChar char="q"/>
            </a:pPr>
            <a:endParaRPr lang="en-US" sz="4000" i="1" dirty="0">
              <a:latin typeface="Calibri" panose="020F0502020204030204" pitchFamily="34" charset="0"/>
              <a:ea typeface="Calibri" panose="020F0502020204030204" pitchFamily="34" charset="0"/>
              <a:cs typeface="Times New Roman" panose="02020603050405020304" pitchFamily="18" charset="0"/>
            </a:endParaRPr>
          </a:p>
          <a:p>
            <a:pPr marR="0">
              <a:spcBef>
                <a:spcPts val="0"/>
              </a:spcBef>
              <a:spcAft>
                <a:spcPts val="0"/>
              </a:spcAft>
              <a:buFont typeface="Wingdings" panose="05000000000000000000" pitchFamily="2" charset="2"/>
              <a:buChar char="q"/>
            </a:pPr>
            <a:r>
              <a:rPr lang="en-US" sz="4000" i="1" dirty="0">
                <a:effectLst/>
                <a:latin typeface="Calibri" panose="020F0502020204030204" pitchFamily="34" charset="0"/>
                <a:ea typeface="Calibri" panose="020F0502020204030204" pitchFamily="34" charset="0"/>
                <a:cs typeface="Times New Roman" panose="02020603050405020304" pitchFamily="18" charset="0"/>
              </a:rPr>
              <a:t>All data will be shared with all IL Network members. However, open ended question responses may be reworded to de-identify specifically named individuals</a:t>
            </a:r>
          </a:p>
          <a:p>
            <a:pPr marR="0">
              <a:spcBef>
                <a:spcPts val="0"/>
              </a:spcBef>
              <a:spcAft>
                <a:spcPts val="0"/>
              </a:spcAft>
              <a:buFont typeface="Wingdings" panose="05000000000000000000" pitchFamily="2" charset="2"/>
              <a:buChar char="q"/>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R="0">
              <a:spcBef>
                <a:spcPts val="0"/>
              </a:spcBef>
              <a:spcAft>
                <a:spcPts val="0"/>
              </a:spcAft>
              <a:buFont typeface="Wingdings" panose="05000000000000000000" pitchFamily="2" charset="2"/>
              <a:buChar char="q"/>
            </a:pPr>
            <a:r>
              <a:rPr lang="en-US" sz="4000" dirty="0">
                <a:effectLst/>
                <a:latin typeface="Calibri" panose="020F0502020204030204" pitchFamily="34" charset="0"/>
                <a:ea typeface="Calibri" panose="020F0502020204030204" pitchFamily="34" charset="0"/>
                <a:cs typeface="Times New Roman" panose="02020603050405020304" pitchFamily="18" charset="0"/>
              </a:rPr>
              <a:t>The IL Network will compare survey data with previous data and discuss alignment with PET skills and IL Network values. Strengths will be reinforced, and action steps will be created for any needs </a:t>
            </a:r>
          </a:p>
          <a:p>
            <a:pPr marL="0" marR="0" indent="0">
              <a:spcBef>
                <a:spcPts val="0"/>
              </a:spcBef>
              <a:spcAft>
                <a:spcPts val="0"/>
              </a:spcAft>
              <a:buNone/>
            </a:pPr>
            <a:r>
              <a:rPr lang="en-US" sz="3200" i="1" dirty="0">
                <a:effectLst/>
                <a:latin typeface="Calibri" panose="020F0502020204030204" pitchFamily="34" charset="0"/>
                <a:ea typeface="Calibri" panose="020F0502020204030204" pitchFamily="34" charset="0"/>
                <a:cs typeface="Times New Roman" panose="02020603050405020304" pitchFamily="18" charset="0"/>
              </a:rPr>
              <a:t> </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A049EF24-D819-E0FE-3367-B9D9C9C7D5C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KIPHIC 2022</a:t>
            </a:r>
          </a:p>
        </p:txBody>
      </p:sp>
    </p:spTree>
    <p:extLst>
      <p:ext uri="{BB962C8B-B14F-4D97-AF65-F5344CB8AC3E}">
        <p14:creationId xmlns:p14="http://schemas.microsoft.com/office/powerpoint/2010/main" val="20862612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E68D1E-23C2-4106-BFDA-2D3A4A89EB85}"/>
              </a:ext>
            </a:extLst>
          </p:cNvPr>
          <p:cNvSpPr>
            <a:spLocks noGrp="1"/>
          </p:cNvSpPr>
          <p:nvPr>
            <p:ph type="title"/>
          </p:nvPr>
        </p:nvSpPr>
        <p:spPr/>
        <p:txBody>
          <a:bodyPr/>
          <a:lstStyle/>
          <a:p>
            <a:r>
              <a:rPr lang="en-US" dirty="0"/>
              <a:t>Improvements we’ve seen and felt	</a:t>
            </a:r>
          </a:p>
        </p:txBody>
      </p:sp>
      <p:sp>
        <p:nvSpPr>
          <p:cNvPr id="3" name="Content Placeholder 2">
            <a:extLst>
              <a:ext uri="{FF2B5EF4-FFF2-40B4-BE49-F238E27FC236}">
                <a16:creationId xmlns:a16="http://schemas.microsoft.com/office/drawing/2014/main" id="{28DC4E29-4AF0-4EB0-8AFC-70CCDD5C72A6}"/>
              </a:ext>
            </a:extLst>
          </p:cNvPr>
          <p:cNvSpPr>
            <a:spLocks noGrp="1"/>
          </p:cNvSpPr>
          <p:nvPr>
            <p:ph idx="1"/>
          </p:nvPr>
        </p:nvSpPr>
        <p:spPr/>
        <p:txBody>
          <a:bodyPr>
            <a:normAutofit lnSpcReduction="10000"/>
          </a:bodyPr>
          <a:lstStyle/>
          <a:p>
            <a:r>
              <a:rPr lang="en-US" dirty="0"/>
              <a:t>In April of this year, we began working on a legislative request for the 2023 legislative session – CIL Pay Equity</a:t>
            </a:r>
          </a:p>
          <a:p>
            <a:pPr lvl="1"/>
            <a:r>
              <a:rPr lang="en-US" dirty="0"/>
              <a:t>Meetings took place at least 2x a month (and still do) </a:t>
            </a:r>
          </a:p>
          <a:p>
            <a:pPr lvl="1"/>
            <a:r>
              <a:rPr lang="en-US" dirty="0"/>
              <a:t>True collaboration</a:t>
            </a:r>
          </a:p>
          <a:p>
            <a:pPr lvl="1"/>
            <a:r>
              <a:rPr lang="en-US" dirty="0"/>
              <a:t>Tough conversations – funding distribution, staffing needs, rural versus urban</a:t>
            </a:r>
          </a:p>
          <a:p>
            <a:pPr lvl="1"/>
            <a:r>
              <a:rPr lang="en-US" dirty="0"/>
              <a:t>ALL 7 CILs agreed to the pay standards for ALL staffing within their CIL that is considered an IL funded position</a:t>
            </a:r>
          </a:p>
          <a:p>
            <a:pPr lvl="1"/>
            <a:r>
              <a:rPr lang="en-US" dirty="0"/>
              <a:t>CILs began sharing information to create a statewide picture</a:t>
            </a:r>
          </a:p>
          <a:p>
            <a:pPr lvl="1"/>
            <a:r>
              <a:rPr lang="en-US" dirty="0"/>
              <a:t>The Legislative request made it through all the initial steps – further than any request in the past </a:t>
            </a:r>
          </a:p>
          <a:p>
            <a:pPr lvl="1"/>
            <a:r>
              <a:rPr lang="en-US" dirty="0"/>
              <a:t>Our request WAS included in the Agency recommended budget – ODHS/VR can advocate for this request</a:t>
            </a:r>
          </a:p>
        </p:txBody>
      </p:sp>
    </p:spTree>
    <p:extLst>
      <p:ext uri="{BB962C8B-B14F-4D97-AF65-F5344CB8AC3E}">
        <p14:creationId xmlns:p14="http://schemas.microsoft.com/office/powerpoint/2010/main" val="38906844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11200F-0D83-4A80-9444-6716EF882F7C}"/>
              </a:ext>
            </a:extLst>
          </p:cNvPr>
          <p:cNvSpPr>
            <a:spLocks noGrp="1"/>
          </p:cNvSpPr>
          <p:nvPr>
            <p:ph type="title"/>
          </p:nvPr>
        </p:nvSpPr>
        <p:spPr/>
        <p:txBody>
          <a:bodyPr/>
          <a:lstStyle/>
          <a:p>
            <a:r>
              <a:rPr lang="en-US" dirty="0"/>
              <a:t>SPIL development	</a:t>
            </a:r>
          </a:p>
        </p:txBody>
      </p:sp>
      <p:sp>
        <p:nvSpPr>
          <p:cNvPr id="3" name="Content Placeholder 2">
            <a:extLst>
              <a:ext uri="{FF2B5EF4-FFF2-40B4-BE49-F238E27FC236}">
                <a16:creationId xmlns:a16="http://schemas.microsoft.com/office/drawing/2014/main" id="{AFBEA4E2-FF49-44DC-B5BC-179B073B0CC6}"/>
              </a:ext>
            </a:extLst>
          </p:cNvPr>
          <p:cNvSpPr>
            <a:spLocks noGrp="1"/>
          </p:cNvSpPr>
          <p:nvPr>
            <p:ph idx="1"/>
          </p:nvPr>
        </p:nvSpPr>
        <p:spPr/>
        <p:txBody>
          <a:bodyPr/>
          <a:lstStyle/>
          <a:p>
            <a:r>
              <a:rPr lang="en-US" dirty="0"/>
              <a:t>A goal within our current (20-23) SPIL is: Funding formula and methodology will be reviewed &amp; updated at least biennially to address service expansion through capacity-building and outreach to unserved IL consumers.</a:t>
            </a:r>
          </a:p>
          <a:p>
            <a:pPr lvl="1"/>
            <a:r>
              <a:rPr lang="en-US" sz="2800" dirty="0"/>
              <a:t>We have met 5 times this year to discuss Oregon’s funding formula and methodology. </a:t>
            </a:r>
          </a:p>
          <a:p>
            <a:r>
              <a:rPr lang="en-US" dirty="0"/>
              <a:t>As an IL Network we have also had weekly meetings while developing the upcoming SPIL for 2023-2025. </a:t>
            </a:r>
          </a:p>
          <a:p>
            <a:pPr lvl="1"/>
            <a:r>
              <a:rPr lang="en-US" sz="2800" dirty="0"/>
              <a:t>Discussing Section 3.2 – Network expansion </a:t>
            </a:r>
          </a:p>
        </p:txBody>
      </p:sp>
    </p:spTree>
    <p:extLst>
      <p:ext uri="{BB962C8B-B14F-4D97-AF65-F5344CB8AC3E}">
        <p14:creationId xmlns:p14="http://schemas.microsoft.com/office/powerpoint/2010/main" val="18423868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7B14C2-0B52-4750-91C6-A96BF99DC3B8}"/>
              </a:ext>
            </a:extLst>
          </p:cNvPr>
          <p:cNvSpPr>
            <a:spLocks noGrp="1"/>
          </p:cNvSpPr>
          <p:nvPr>
            <p:ph type="title"/>
          </p:nvPr>
        </p:nvSpPr>
        <p:spPr/>
        <p:txBody>
          <a:bodyPr vert="horz" lIns="91440" tIns="45720" rIns="91440" bIns="45720" rtlCol="0" anchor="b">
            <a:normAutofit/>
          </a:bodyPr>
          <a:lstStyle/>
          <a:p>
            <a:pPr lvl="0">
              <a:defRPr b="1"/>
            </a:pPr>
            <a:r>
              <a:rPr lang="en-US" sz="3500" spc="-100" dirty="0"/>
              <a:t>Contact us with any Questions!</a:t>
            </a:r>
            <a:br>
              <a:rPr lang="en-US" sz="3500" spc="-100" dirty="0"/>
            </a:br>
            <a:endParaRPr lang="en-US" sz="3500" i="1" spc="-100" dirty="0"/>
          </a:p>
        </p:txBody>
      </p:sp>
      <p:sp>
        <p:nvSpPr>
          <p:cNvPr id="3" name="Subtitle 2">
            <a:extLst>
              <a:ext uri="{FF2B5EF4-FFF2-40B4-BE49-F238E27FC236}">
                <a16:creationId xmlns:a16="http://schemas.microsoft.com/office/drawing/2014/main" id="{25DDF7FB-6E9F-4A93-8DA6-8095C42B9625}"/>
              </a:ext>
            </a:extLst>
          </p:cNvPr>
          <p:cNvSpPr>
            <a:spLocks noGrp="1"/>
          </p:cNvSpPr>
          <p:nvPr>
            <p:ph idx="1"/>
          </p:nvPr>
        </p:nvSpPr>
        <p:spPr/>
        <p:txBody>
          <a:bodyPr vert="horz" lIns="91440" tIns="45720" rIns="91440" bIns="45720" rtlCol="0" anchor="t">
            <a:normAutofit/>
          </a:bodyPr>
          <a:lstStyle/>
          <a:p>
            <a:pPr marL="0" indent="0">
              <a:buNone/>
            </a:pPr>
            <a:endParaRPr lang="en-US" sz="2200" dirty="0"/>
          </a:p>
          <a:p>
            <a:pPr marL="0" indent="0">
              <a:buNone/>
            </a:pPr>
            <a:r>
              <a:rPr lang="en-US" sz="2200" dirty="0"/>
              <a:t>Mikayla McHenry</a:t>
            </a:r>
          </a:p>
          <a:p>
            <a:pPr marL="0" indent="0">
              <a:buNone/>
            </a:pPr>
            <a:endParaRPr lang="en-US" sz="2200" dirty="0"/>
          </a:p>
          <a:p>
            <a:pPr marL="0" indent="0">
              <a:buNone/>
            </a:pPr>
            <a:r>
              <a:rPr lang="en-US" sz="2200" dirty="0"/>
              <a:t>Brooke Wilson</a:t>
            </a:r>
          </a:p>
        </p:txBody>
      </p:sp>
      <p:sp>
        <p:nvSpPr>
          <p:cNvPr id="4" name="Footer Placeholder 3">
            <a:extLst>
              <a:ext uri="{FF2B5EF4-FFF2-40B4-BE49-F238E27FC236}">
                <a16:creationId xmlns:a16="http://schemas.microsoft.com/office/drawing/2014/main" id="{368A1977-4954-54BF-FD96-7219D1903F70}"/>
              </a:ext>
            </a:extLst>
          </p:cNvPr>
          <p:cNvSpPr>
            <a:spLocks noGrp="1"/>
          </p:cNvSpPr>
          <p:nvPr>
            <p:ph type="ftr" sz="quarter" idx="11"/>
          </p:nvPr>
        </p:nvSpPr>
        <p:spPr/>
        <p:txBody>
          <a:bodyPr/>
          <a:lstStyle/>
          <a:p>
            <a:r>
              <a:rPr lang="en-US"/>
              <a:t>KIPHIC 2022</a:t>
            </a:r>
            <a:endParaRPr lang="en-US" dirty="0"/>
          </a:p>
        </p:txBody>
      </p:sp>
    </p:spTree>
    <p:extLst>
      <p:ext uri="{BB962C8B-B14F-4D97-AF65-F5344CB8AC3E}">
        <p14:creationId xmlns:p14="http://schemas.microsoft.com/office/powerpoint/2010/main" val="21758856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30F99-FBBD-FCD8-CA62-CF4D9D93B2E3}"/>
              </a:ext>
            </a:extLst>
          </p:cNvPr>
          <p:cNvSpPr>
            <a:spLocks noGrp="1"/>
          </p:cNvSpPr>
          <p:nvPr>
            <p:ph type="title"/>
          </p:nvPr>
        </p:nvSpPr>
        <p:spPr>
          <a:xfrm>
            <a:off x="838200" y="365125"/>
            <a:ext cx="11003280" cy="1325563"/>
          </a:xfrm>
        </p:spPr>
        <p:txBody>
          <a:bodyPr/>
          <a:lstStyle/>
          <a:p>
            <a:r>
              <a:rPr lang="en-US" b="1" dirty="0"/>
              <a:t>Complex State Human Service Networks (2 of 2)</a:t>
            </a:r>
          </a:p>
        </p:txBody>
      </p:sp>
      <p:sp>
        <p:nvSpPr>
          <p:cNvPr id="3" name="Content Placeholder 2">
            <a:extLst>
              <a:ext uri="{FF2B5EF4-FFF2-40B4-BE49-F238E27FC236}">
                <a16:creationId xmlns:a16="http://schemas.microsoft.com/office/drawing/2014/main" id="{4E1924BB-3B27-DE4B-D94D-A7F4C9203C94}"/>
              </a:ext>
            </a:extLst>
          </p:cNvPr>
          <p:cNvSpPr>
            <a:spLocks noGrp="1"/>
          </p:cNvSpPr>
          <p:nvPr>
            <p:ph idx="1"/>
          </p:nvPr>
        </p:nvSpPr>
        <p:spPr>
          <a:xfrm>
            <a:off x="838200" y="1455511"/>
            <a:ext cx="10744200" cy="4749346"/>
          </a:xfrm>
        </p:spPr>
        <p:txBody>
          <a:bodyPr>
            <a:normAutofit fontScale="92500" lnSpcReduction="20000"/>
          </a:bodyPr>
          <a:lstStyle/>
          <a:p>
            <a:pPr marL="0" indent="0">
              <a:buNone/>
            </a:pPr>
            <a:r>
              <a:rPr lang="en-US" sz="3600" i="1" dirty="0"/>
              <a:t>Examples of Additional Potential Navigation Hazards:</a:t>
            </a:r>
          </a:p>
          <a:p>
            <a:r>
              <a:rPr lang="en-US" sz="3200" dirty="0"/>
              <a:t>Oversight responsibilities designated without training or commitment</a:t>
            </a:r>
          </a:p>
          <a:p>
            <a:r>
              <a:rPr lang="en-US" sz="3200" dirty="0"/>
              <a:t>Perception of competing interests amongst stakeholders</a:t>
            </a:r>
          </a:p>
          <a:p>
            <a:r>
              <a:rPr lang="en-US" sz="3200" dirty="0"/>
              <a:t>Inconsistent messaging regarding advocacy and shared interests</a:t>
            </a:r>
          </a:p>
          <a:p>
            <a:r>
              <a:rPr lang="en-US" sz="3200" dirty="0"/>
              <a:t>Historical patterns of challenging interactions between stakeholders</a:t>
            </a:r>
          </a:p>
          <a:p>
            <a:r>
              <a:rPr lang="en-US" sz="3200" dirty="0"/>
              <a:t>Antagonistic vs. Collaboration culture</a:t>
            </a:r>
          </a:p>
          <a:p>
            <a:r>
              <a:rPr lang="en-US" sz="3200" dirty="0"/>
              <a:t>Limited Consumer led initiatives and discussions</a:t>
            </a:r>
          </a:p>
          <a:p>
            <a:r>
              <a:rPr lang="en-US" sz="3200" dirty="0"/>
              <a:t>Low stakeholder participation and communication</a:t>
            </a:r>
          </a:p>
          <a:p>
            <a:r>
              <a:rPr lang="en-US" sz="3200" dirty="0"/>
              <a:t>Leadership does not reflect consumer diversity</a:t>
            </a:r>
          </a:p>
          <a:p>
            <a:endParaRPr lang="en-US" sz="3200" dirty="0"/>
          </a:p>
        </p:txBody>
      </p:sp>
      <p:sp>
        <p:nvSpPr>
          <p:cNvPr id="4" name="Footer Placeholder 3">
            <a:extLst>
              <a:ext uri="{FF2B5EF4-FFF2-40B4-BE49-F238E27FC236}">
                <a16:creationId xmlns:a16="http://schemas.microsoft.com/office/drawing/2014/main" id="{85C4DC96-CE46-C96B-171B-C6996A1A0AE2}"/>
              </a:ext>
            </a:extLst>
          </p:cNvPr>
          <p:cNvSpPr>
            <a:spLocks noGrp="1"/>
          </p:cNvSpPr>
          <p:nvPr>
            <p:ph type="ftr" sz="quarter" idx="11"/>
          </p:nvPr>
        </p:nvSpPr>
        <p:spPr/>
        <p:txBody>
          <a:bodyPr/>
          <a:lstStyle/>
          <a:p>
            <a:pPr>
              <a:defRPr/>
            </a:pPr>
            <a:r>
              <a:rPr lang="en-US"/>
              <a:t>KIPHIC 2022</a:t>
            </a:r>
          </a:p>
        </p:txBody>
      </p:sp>
    </p:spTree>
    <p:extLst>
      <p:ext uri="{BB962C8B-B14F-4D97-AF65-F5344CB8AC3E}">
        <p14:creationId xmlns:p14="http://schemas.microsoft.com/office/powerpoint/2010/main" val="6027405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B2D5C3-1111-4F9C-9619-9F4871B74254}"/>
              </a:ext>
            </a:extLst>
          </p:cNvPr>
          <p:cNvSpPr>
            <a:spLocks noGrp="1"/>
          </p:cNvSpPr>
          <p:nvPr>
            <p:ph type="title"/>
          </p:nvPr>
        </p:nvSpPr>
        <p:spPr/>
        <p:txBody>
          <a:bodyPr/>
          <a:lstStyle/>
          <a:p>
            <a:r>
              <a:rPr lang="en-US" dirty="0"/>
              <a:t>Brief History	</a:t>
            </a:r>
          </a:p>
        </p:txBody>
      </p:sp>
      <p:sp>
        <p:nvSpPr>
          <p:cNvPr id="3" name="Content Placeholder 2">
            <a:extLst>
              <a:ext uri="{FF2B5EF4-FFF2-40B4-BE49-F238E27FC236}">
                <a16:creationId xmlns:a16="http://schemas.microsoft.com/office/drawing/2014/main" id="{470FC9C0-7379-4B8C-A065-5FE27387B044}"/>
              </a:ext>
            </a:extLst>
          </p:cNvPr>
          <p:cNvSpPr>
            <a:spLocks noGrp="1"/>
          </p:cNvSpPr>
          <p:nvPr>
            <p:ph idx="1"/>
          </p:nvPr>
        </p:nvSpPr>
        <p:spPr>
          <a:xfrm>
            <a:off x="838200" y="1358900"/>
            <a:ext cx="10515600" cy="4818063"/>
          </a:xfrm>
        </p:spPr>
        <p:txBody>
          <a:bodyPr>
            <a:normAutofit/>
          </a:bodyPr>
          <a:lstStyle/>
          <a:p>
            <a:r>
              <a:rPr lang="en-US" sz="3200" dirty="0"/>
              <a:t>Oregon’s IL Network consists of:</a:t>
            </a:r>
          </a:p>
          <a:p>
            <a:pPr lvl="1"/>
            <a:r>
              <a:rPr lang="en-US" sz="2800" dirty="0"/>
              <a:t>7 CILs – 5 Part C and 2 Part B funded – ALL receive State General Fund and Part B dollars </a:t>
            </a:r>
          </a:p>
          <a:p>
            <a:pPr lvl="1"/>
            <a:r>
              <a:rPr lang="en-US" sz="2800" dirty="0"/>
              <a:t>Oregon SILC</a:t>
            </a:r>
          </a:p>
          <a:p>
            <a:pPr lvl="1"/>
            <a:r>
              <a:rPr lang="en-US" sz="2800" dirty="0"/>
              <a:t>Oregon Commission for the Blind (OCB)</a:t>
            </a:r>
          </a:p>
          <a:p>
            <a:pPr lvl="1"/>
            <a:r>
              <a:rPr lang="en-US" sz="2800" dirty="0"/>
              <a:t>Oregon Vocational Rehabilitation serving as the DSE</a:t>
            </a:r>
          </a:p>
        </p:txBody>
      </p:sp>
    </p:spTree>
    <p:extLst>
      <p:ext uri="{BB962C8B-B14F-4D97-AF65-F5344CB8AC3E}">
        <p14:creationId xmlns:p14="http://schemas.microsoft.com/office/powerpoint/2010/main" val="5475743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85730-6F87-43A5-84E3-0CCF0CF6FEDC}"/>
              </a:ext>
            </a:extLst>
          </p:cNvPr>
          <p:cNvSpPr>
            <a:spLocks noGrp="1"/>
          </p:cNvSpPr>
          <p:nvPr>
            <p:ph type="title"/>
          </p:nvPr>
        </p:nvSpPr>
        <p:spPr/>
        <p:txBody>
          <a:bodyPr/>
          <a:lstStyle/>
          <a:p>
            <a:r>
              <a:rPr lang="en-US" dirty="0"/>
              <a:t>What was the issue?</a:t>
            </a:r>
          </a:p>
        </p:txBody>
      </p:sp>
      <p:sp>
        <p:nvSpPr>
          <p:cNvPr id="3" name="Content Placeholder 2">
            <a:extLst>
              <a:ext uri="{FF2B5EF4-FFF2-40B4-BE49-F238E27FC236}">
                <a16:creationId xmlns:a16="http://schemas.microsoft.com/office/drawing/2014/main" id="{FAC68C10-5941-4CE8-A612-5F7E2F522EFF}"/>
              </a:ext>
            </a:extLst>
          </p:cNvPr>
          <p:cNvSpPr>
            <a:spLocks noGrp="1"/>
          </p:cNvSpPr>
          <p:nvPr>
            <p:ph idx="1"/>
          </p:nvPr>
        </p:nvSpPr>
        <p:spPr/>
        <p:txBody>
          <a:bodyPr>
            <a:normAutofit/>
          </a:bodyPr>
          <a:lstStyle/>
          <a:p>
            <a:r>
              <a:rPr lang="en-US" dirty="0"/>
              <a:t>We lacked “T.A.C.T.”</a:t>
            </a:r>
          </a:p>
          <a:p>
            <a:pPr lvl="1"/>
            <a:r>
              <a:rPr lang="en-US" dirty="0"/>
              <a:t>Trust</a:t>
            </a:r>
          </a:p>
          <a:p>
            <a:pPr lvl="1"/>
            <a:r>
              <a:rPr lang="en-US" dirty="0"/>
              <a:t>Accountability</a:t>
            </a:r>
          </a:p>
          <a:p>
            <a:pPr lvl="1"/>
            <a:r>
              <a:rPr lang="en-US" dirty="0"/>
              <a:t>Communication</a:t>
            </a:r>
          </a:p>
          <a:p>
            <a:pPr lvl="1"/>
            <a:r>
              <a:rPr lang="en-US" dirty="0"/>
              <a:t>Time management</a:t>
            </a:r>
          </a:p>
          <a:p>
            <a:pPr marL="457200" lvl="1" indent="0">
              <a:buNone/>
            </a:pPr>
            <a:r>
              <a:rPr lang="en-US" sz="2800" dirty="0"/>
              <a:t>I used to say if we were more “tactful” our relationships would be better.</a:t>
            </a:r>
          </a:p>
          <a:p>
            <a:pPr marL="457200" lvl="1" indent="0">
              <a:buNone/>
            </a:pPr>
            <a:endParaRPr lang="en-US" sz="2800" dirty="0"/>
          </a:p>
          <a:p>
            <a:r>
              <a:rPr lang="en-US" dirty="0"/>
              <a:t>A lack of respect and misplaced value</a:t>
            </a:r>
          </a:p>
          <a:p>
            <a:pPr lvl="1"/>
            <a:r>
              <a:rPr lang="en-US" sz="2800" dirty="0"/>
              <a:t>IL philosophy – “nothing about US without US.”</a:t>
            </a:r>
          </a:p>
          <a:p>
            <a:pPr marL="457200" lvl="1" indent="0">
              <a:buNone/>
            </a:pPr>
            <a:endParaRPr lang="en-US" dirty="0"/>
          </a:p>
          <a:p>
            <a:pPr marL="457200" lvl="1" indent="0">
              <a:buNone/>
            </a:pPr>
            <a:endParaRPr lang="en-US" dirty="0"/>
          </a:p>
          <a:p>
            <a:pPr marL="457200" lvl="1" indent="0">
              <a:buNone/>
            </a:pPr>
            <a:endParaRPr lang="en-US" dirty="0"/>
          </a:p>
        </p:txBody>
      </p:sp>
    </p:spTree>
    <p:extLst>
      <p:ext uri="{BB962C8B-B14F-4D97-AF65-F5344CB8AC3E}">
        <p14:creationId xmlns:p14="http://schemas.microsoft.com/office/powerpoint/2010/main" val="35178945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3">
            <a:extLst>
              <a:ext uri="{FF2B5EF4-FFF2-40B4-BE49-F238E27FC236}">
                <a16:creationId xmlns:a16="http://schemas.microsoft.com/office/drawing/2014/main" id="{8761DDFE-071F-4200-B0AA-394476C2D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E7E6E1AC-B0C6-40D1-BCD8-739044763827}"/>
              </a:ext>
            </a:extLst>
          </p:cNvPr>
          <p:cNvSpPr>
            <a:spLocks noGrp="1"/>
          </p:cNvSpPr>
          <p:nvPr>
            <p:ph type="title"/>
          </p:nvPr>
        </p:nvSpPr>
        <p:spPr>
          <a:xfrm>
            <a:off x="170931" y="2680085"/>
            <a:ext cx="5167185" cy="1680519"/>
          </a:xfrm>
        </p:spPr>
        <p:txBody>
          <a:bodyPr>
            <a:normAutofit/>
          </a:bodyPr>
          <a:lstStyle/>
          <a:p>
            <a:pPr marL="0" marR="0" indent="0">
              <a:spcBef>
                <a:spcPts val="0"/>
              </a:spcBef>
              <a:spcAft>
                <a:spcPts val="0"/>
              </a:spcAft>
            </a:pPr>
            <a:r>
              <a:rPr lang="en-US" sz="3700" b="1" kern="1400" dirty="0">
                <a:ln>
                  <a:noFill/>
                </a:ln>
                <a:effectLst/>
                <a:latin typeface="Abadi" panose="020B0604020104020204" pitchFamily="34" charset="0"/>
              </a:rPr>
              <a:t>Positive Effective Teaming (PET)</a:t>
            </a:r>
            <a:r>
              <a:rPr lang="en-US" sz="3700" b="1" kern="1400" dirty="0">
                <a:latin typeface="Abadi" panose="020B0604020104020204" pitchFamily="34" charset="0"/>
              </a:rPr>
              <a:t> </a:t>
            </a:r>
            <a:r>
              <a:rPr lang="en-US" sz="3700" b="1" kern="1400" dirty="0">
                <a:ln>
                  <a:noFill/>
                </a:ln>
                <a:effectLst/>
                <a:latin typeface="Abadi" panose="020B0604020104020204" pitchFamily="34" charset="0"/>
              </a:rPr>
              <a:t>Project Process &amp; Features</a:t>
            </a:r>
            <a:endParaRPr lang="en-US" sz="3700" b="1" dirty="0">
              <a:latin typeface="Abadi" panose="020B0604020104020204" pitchFamily="34" charset="0"/>
            </a:endParaRPr>
          </a:p>
        </p:txBody>
      </p:sp>
      <p:pic>
        <p:nvPicPr>
          <p:cNvPr id="2" name="Content Placeholder 11" descr="Diagram, timeline of process and features &#10;&#10;">
            <a:extLst>
              <a:ext uri="{FF2B5EF4-FFF2-40B4-BE49-F238E27FC236}">
                <a16:creationId xmlns:a16="http://schemas.microsoft.com/office/drawing/2014/main" id="{4FB639DD-4F00-8522-4C5C-0EC3F381A410}"/>
              </a:ext>
            </a:extLst>
          </p:cNvPr>
          <p:cNvPicPr>
            <a:picLocks noChangeAspect="1"/>
          </p:cNvPicPr>
          <p:nvPr/>
        </p:nvPicPr>
        <p:blipFill rotWithShape="1">
          <a:blip r:embed="rId3"/>
          <a:srcRect l="26533" b="1521"/>
          <a:stretch/>
        </p:blipFill>
        <p:spPr>
          <a:xfrm>
            <a:off x="5335563" y="811922"/>
            <a:ext cx="6880656" cy="5234155"/>
          </a:xfrm>
          <a:prstGeom prst="rect">
            <a:avLst/>
          </a:prstGeom>
        </p:spPr>
      </p:pic>
      <p:pic>
        <p:nvPicPr>
          <p:cNvPr id="7" name="Picture 6" descr="KIPHIC graphic logo">
            <a:extLst>
              <a:ext uri="{FF2B5EF4-FFF2-40B4-BE49-F238E27FC236}">
                <a16:creationId xmlns:a16="http://schemas.microsoft.com/office/drawing/2014/main" id="{534D74BA-0091-442E-A3C8-33B4B385A41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2456" y="182689"/>
            <a:ext cx="2630791" cy="1315395"/>
          </a:xfrm>
          <a:prstGeom prst="rect">
            <a:avLst/>
          </a:prstGeom>
        </p:spPr>
      </p:pic>
      <p:sp>
        <p:nvSpPr>
          <p:cNvPr id="4" name="Footer Placeholder 3">
            <a:extLst>
              <a:ext uri="{FF2B5EF4-FFF2-40B4-BE49-F238E27FC236}">
                <a16:creationId xmlns:a16="http://schemas.microsoft.com/office/drawing/2014/main" id="{7D1E2491-B105-4334-BC96-9C9B4A55CD43}"/>
              </a:ext>
            </a:extLst>
          </p:cNvPr>
          <p:cNvSpPr>
            <a:spLocks noGrp="1"/>
          </p:cNvSpPr>
          <p:nvPr>
            <p:ph type="ftr" sz="quarter" idx="11"/>
          </p:nvPr>
        </p:nvSpPr>
        <p:spPr>
          <a:xfrm>
            <a:off x="4038600" y="6356350"/>
            <a:ext cx="4114800" cy="365125"/>
          </a:xfrm>
        </p:spPr>
        <p:txBody>
          <a:bodyPr>
            <a:normAutofit/>
          </a:bodyPr>
          <a:lstStyle/>
          <a:p>
            <a:pPr marL="0" marR="0" lvl="0" indent="0" defTabSz="914400" rtl="0" eaLnBrk="1" fontAlgn="auto" latinLnBrk="0" hangingPunct="1">
              <a:spcBef>
                <a:spcPts val="0"/>
              </a:spcBef>
              <a:spcAft>
                <a:spcPts val="600"/>
              </a:spcAft>
              <a:buClrTx/>
              <a:buSzTx/>
              <a:buFontTx/>
              <a:buNone/>
              <a:tabLst/>
              <a:defRPr/>
            </a:pPr>
            <a:r>
              <a:rPr kumimoji="0" lang="en-US" b="0" i="0" u="none" strike="noStrike" kern="1200" cap="none" spc="0" normalizeH="0" baseline="0" noProof="0">
                <a:ln>
                  <a:noFill/>
                </a:ln>
                <a:effectLst/>
                <a:uLnTx/>
                <a:uFillTx/>
                <a:latin typeface="Corbel" panose="020B0503020204020204"/>
                <a:ea typeface="+mn-ea"/>
                <a:cs typeface="+mn-cs"/>
              </a:rPr>
              <a:t>KIPHIC 2022</a:t>
            </a:r>
          </a:p>
        </p:txBody>
      </p:sp>
    </p:spTree>
    <p:extLst>
      <p:ext uri="{BB962C8B-B14F-4D97-AF65-F5344CB8AC3E}">
        <p14:creationId xmlns:p14="http://schemas.microsoft.com/office/powerpoint/2010/main" val="42343611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187F83-7EEB-45E3-B6F8-4CE2A9B4BD59}"/>
              </a:ext>
            </a:extLst>
          </p:cNvPr>
          <p:cNvSpPr>
            <a:spLocks noGrp="1"/>
          </p:cNvSpPr>
          <p:nvPr>
            <p:ph type="title"/>
          </p:nvPr>
        </p:nvSpPr>
        <p:spPr/>
        <p:txBody>
          <a:bodyPr/>
          <a:lstStyle/>
          <a:p>
            <a:r>
              <a:rPr lang="en-US" dirty="0"/>
              <a:t>Admin input and PET review</a:t>
            </a:r>
          </a:p>
        </p:txBody>
      </p:sp>
      <p:sp>
        <p:nvSpPr>
          <p:cNvPr id="3" name="Content Placeholder 2">
            <a:extLst>
              <a:ext uri="{FF2B5EF4-FFF2-40B4-BE49-F238E27FC236}">
                <a16:creationId xmlns:a16="http://schemas.microsoft.com/office/drawing/2014/main" id="{571E763F-B422-4384-A5F8-66AD5946A77B}"/>
              </a:ext>
            </a:extLst>
          </p:cNvPr>
          <p:cNvSpPr>
            <a:spLocks noGrp="1"/>
          </p:cNvSpPr>
          <p:nvPr>
            <p:ph idx="1"/>
          </p:nvPr>
        </p:nvSpPr>
        <p:spPr/>
        <p:txBody>
          <a:bodyPr/>
          <a:lstStyle/>
          <a:p>
            <a:r>
              <a:rPr lang="en-US" dirty="0"/>
              <a:t>Inclusion of everyone within the IL Network</a:t>
            </a:r>
          </a:p>
          <a:p>
            <a:r>
              <a:rPr lang="en-US" dirty="0"/>
              <a:t>Surveys</a:t>
            </a:r>
          </a:p>
          <a:p>
            <a:r>
              <a:rPr lang="en-US" dirty="0"/>
              <a:t>Interviews provided in person &amp; virtually based on individual requests</a:t>
            </a:r>
          </a:p>
          <a:p>
            <a:r>
              <a:rPr lang="en-US" dirty="0"/>
              <a:t>Reports to the group while maintaining confidentiality and anonymous responses</a:t>
            </a:r>
          </a:p>
          <a:p>
            <a:r>
              <a:rPr lang="en-US" dirty="0"/>
              <a:t>Group trainings </a:t>
            </a:r>
          </a:p>
          <a:p>
            <a:r>
              <a:rPr lang="en-US" dirty="0"/>
              <a:t>Continued inclusion and generous engagement encouragement </a:t>
            </a:r>
          </a:p>
          <a:p>
            <a:r>
              <a:rPr lang="en-US" dirty="0"/>
              <a:t>Acceptance of past “issues” or the ability to move forward</a:t>
            </a:r>
          </a:p>
        </p:txBody>
      </p:sp>
    </p:spTree>
    <p:extLst>
      <p:ext uri="{BB962C8B-B14F-4D97-AF65-F5344CB8AC3E}">
        <p14:creationId xmlns:p14="http://schemas.microsoft.com/office/powerpoint/2010/main" val="23776364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1D33EC-18B1-9743-D420-2C277A6DA35D}"/>
              </a:ext>
            </a:extLst>
          </p:cNvPr>
          <p:cNvSpPr>
            <a:spLocks noGrp="1"/>
          </p:cNvSpPr>
          <p:nvPr>
            <p:ph type="title"/>
          </p:nvPr>
        </p:nvSpPr>
        <p:spPr/>
        <p:txBody>
          <a:bodyPr/>
          <a:lstStyle/>
          <a:p>
            <a:r>
              <a:rPr lang="en-US" dirty="0"/>
              <a:t>Stakeholder input and PET review</a:t>
            </a:r>
          </a:p>
        </p:txBody>
      </p:sp>
      <p:sp>
        <p:nvSpPr>
          <p:cNvPr id="3" name="Content Placeholder 2">
            <a:extLst>
              <a:ext uri="{FF2B5EF4-FFF2-40B4-BE49-F238E27FC236}">
                <a16:creationId xmlns:a16="http://schemas.microsoft.com/office/drawing/2014/main" id="{0D5B845F-3726-EB53-EB7A-A894067345D1}"/>
              </a:ext>
            </a:extLst>
          </p:cNvPr>
          <p:cNvSpPr>
            <a:spLocks noGrp="1"/>
          </p:cNvSpPr>
          <p:nvPr>
            <p:ph idx="1"/>
          </p:nvPr>
        </p:nvSpPr>
        <p:spPr/>
        <p:txBody>
          <a:bodyPr>
            <a:normAutofit/>
          </a:bodyPr>
          <a:lstStyle/>
          <a:p>
            <a:r>
              <a:rPr kumimoji="0" lang="en-US" b="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rPr>
              <a:t>Self-evaluation tool measures perceptions regarding Positive Effective Teaming features and agreed-upon shared values</a:t>
            </a:r>
            <a:endParaRPr lang="en-US" dirty="0"/>
          </a:p>
          <a:p>
            <a:r>
              <a:rPr lang="en-US" dirty="0"/>
              <a:t>Four Domains 25 questions on the survey and open-ended questions</a:t>
            </a:r>
          </a:p>
          <a:p>
            <a:pPr lvl="1"/>
            <a:r>
              <a:rPr lang="en-US" dirty="0"/>
              <a:t>Consistent and Agreed Upon Expectations</a:t>
            </a:r>
          </a:p>
          <a:p>
            <a:pPr lvl="1"/>
            <a:r>
              <a:rPr lang="en-US" dirty="0"/>
              <a:t>Conflict Resolution and Collaboration</a:t>
            </a:r>
          </a:p>
          <a:p>
            <a:pPr lvl="1"/>
            <a:r>
              <a:rPr lang="en-US" dirty="0"/>
              <a:t>Communication, Trust, and Transparency</a:t>
            </a:r>
          </a:p>
          <a:p>
            <a:pPr lvl="1"/>
            <a:r>
              <a:rPr lang="en-US" dirty="0"/>
              <a:t>Positive Culture and Strengths-Based Interactions</a:t>
            </a:r>
          </a:p>
          <a:p>
            <a:r>
              <a:rPr lang="en-US" dirty="0"/>
              <a:t>Contextualized training based on scores reflected on the survey </a:t>
            </a:r>
          </a:p>
          <a:p>
            <a:pPr marL="0" indent="0">
              <a:buNone/>
            </a:pPr>
            <a:endParaRPr lang="en-US" sz="2000" dirty="0"/>
          </a:p>
        </p:txBody>
      </p:sp>
      <p:sp>
        <p:nvSpPr>
          <p:cNvPr id="4" name="Footer Placeholder 3">
            <a:extLst>
              <a:ext uri="{FF2B5EF4-FFF2-40B4-BE49-F238E27FC236}">
                <a16:creationId xmlns:a16="http://schemas.microsoft.com/office/drawing/2014/main" id="{F1790D19-4FFB-510C-4415-5F243B162743}"/>
              </a:ext>
            </a:extLst>
          </p:cNvPr>
          <p:cNvSpPr>
            <a:spLocks noGrp="1"/>
          </p:cNvSpPr>
          <p:nvPr>
            <p:ph type="ftr" sz="quarter" idx="11"/>
          </p:nvPr>
        </p:nvSpPr>
        <p:spPr/>
        <p:txBody>
          <a:bodyPr/>
          <a:lstStyle/>
          <a:p>
            <a:r>
              <a:rPr lang="en-US"/>
              <a:t>KIPHIC, 2021</a:t>
            </a:r>
            <a:endParaRPr lang="en-US" dirty="0"/>
          </a:p>
        </p:txBody>
      </p:sp>
    </p:spTree>
    <p:extLst>
      <p:ext uri="{BB962C8B-B14F-4D97-AF65-F5344CB8AC3E}">
        <p14:creationId xmlns:p14="http://schemas.microsoft.com/office/powerpoint/2010/main" val="12824835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E01F74-C847-CEBB-29A2-16A87A9DD21D}"/>
              </a:ext>
            </a:extLst>
          </p:cNvPr>
          <p:cNvSpPr>
            <a:spLocks noGrp="1"/>
          </p:cNvSpPr>
          <p:nvPr>
            <p:ph type="title"/>
          </p:nvPr>
        </p:nvSpPr>
        <p:spPr/>
        <p:txBody>
          <a:bodyPr/>
          <a:lstStyle/>
          <a:p>
            <a:r>
              <a:rPr lang="en-US"/>
              <a:t>Relationship and trust development</a:t>
            </a:r>
            <a:endParaRPr lang="en-US" dirty="0"/>
          </a:p>
        </p:txBody>
      </p:sp>
      <p:sp>
        <p:nvSpPr>
          <p:cNvPr id="3" name="Content Placeholder 2">
            <a:extLst>
              <a:ext uri="{FF2B5EF4-FFF2-40B4-BE49-F238E27FC236}">
                <a16:creationId xmlns:a16="http://schemas.microsoft.com/office/drawing/2014/main" id="{5AE8B0B3-1121-2CB5-0B88-E2888944523C}"/>
              </a:ext>
            </a:extLst>
          </p:cNvPr>
          <p:cNvSpPr>
            <a:spLocks noGrp="1"/>
          </p:cNvSpPr>
          <p:nvPr>
            <p:ph idx="1"/>
          </p:nvPr>
        </p:nvSpPr>
        <p:spPr/>
        <p:txBody>
          <a:bodyPr/>
          <a:lstStyle/>
          <a:p>
            <a:r>
              <a:rPr lang="en-US"/>
              <a:t>Authentic communication</a:t>
            </a:r>
          </a:p>
          <a:p>
            <a:r>
              <a:rPr lang="en-US"/>
              <a:t>Validating perception</a:t>
            </a:r>
          </a:p>
          <a:p>
            <a:r>
              <a:rPr lang="en-US"/>
              <a:t>Comfort with Discomfort</a:t>
            </a:r>
          </a:p>
          <a:p>
            <a:r>
              <a:rPr lang="en-US"/>
              <a:t>Confidentiality</a:t>
            </a:r>
          </a:p>
          <a:p>
            <a:r>
              <a:rPr lang="en-US"/>
              <a:t>Respect</a:t>
            </a:r>
          </a:p>
          <a:p>
            <a:r>
              <a:rPr lang="en-US"/>
              <a:t>Full transparency</a:t>
            </a:r>
            <a:endParaRPr lang="en-US" dirty="0"/>
          </a:p>
        </p:txBody>
      </p:sp>
      <p:sp>
        <p:nvSpPr>
          <p:cNvPr id="4" name="Footer Placeholder 3">
            <a:extLst>
              <a:ext uri="{FF2B5EF4-FFF2-40B4-BE49-F238E27FC236}">
                <a16:creationId xmlns:a16="http://schemas.microsoft.com/office/drawing/2014/main" id="{6435E79B-DDF2-D4C0-0EF0-EE78A6A147B5}"/>
              </a:ext>
            </a:extLst>
          </p:cNvPr>
          <p:cNvSpPr>
            <a:spLocks noGrp="1"/>
          </p:cNvSpPr>
          <p:nvPr>
            <p:ph type="ftr" sz="quarter" idx="11"/>
          </p:nvPr>
        </p:nvSpPr>
        <p:spPr/>
        <p:txBody>
          <a:bodyPr/>
          <a:lstStyle/>
          <a:p>
            <a:r>
              <a:rPr lang="en-US"/>
              <a:t>KIPHIC, 2021</a:t>
            </a:r>
            <a:endParaRPr lang="en-US" dirty="0"/>
          </a:p>
        </p:txBody>
      </p:sp>
    </p:spTree>
    <p:extLst>
      <p:ext uri="{BB962C8B-B14F-4D97-AF65-F5344CB8AC3E}">
        <p14:creationId xmlns:p14="http://schemas.microsoft.com/office/powerpoint/2010/main" val="200627193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BrushVTI">
  <a:themeElements>
    <a:clrScheme name="AnalogousFromLightSeedRightStep">
      <a:dk1>
        <a:srgbClr val="000000"/>
      </a:dk1>
      <a:lt1>
        <a:srgbClr val="FFFFFF"/>
      </a:lt1>
      <a:dk2>
        <a:srgbClr val="3C3122"/>
      </a:dk2>
      <a:lt2>
        <a:srgbClr val="E8E2E3"/>
      </a:lt2>
      <a:accent1>
        <a:srgbClr val="80A9A5"/>
      </a:accent1>
      <a:accent2>
        <a:srgbClr val="7FA8BA"/>
      </a:accent2>
      <a:accent3>
        <a:srgbClr val="93A0C4"/>
      </a:accent3>
      <a:accent4>
        <a:srgbClr val="877FBA"/>
      </a:accent4>
      <a:accent5>
        <a:srgbClr val="B196C6"/>
      </a:accent5>
      <a:accent6>
        <a:srgbClr val="B87FBA"/>
      </a:accent6>
      <a:hlink>
        <a:srgbClr val="AE6971"/>
      </a:hlink>
      <a:folHlink>
        <a:srgbClr val="7F7F7F"/>
      </a:folHlink>
    </a:clrScheme>
    <a:fontScheme name="Custom 3">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ushVTI" id="{7102FA3A-9D7B-4497-8C4B-FB535AAFDE06}" vid="{C6D41F62-6FAB-440A-BEC7-CB7BF190811F}"/>
    </a:ext>
  </a:extLst>
</a:theme>
</file>

<file path=ppt/theme/theme3.xml><?xml version="1.0" encoding="utf-8"?>
<a:theme xmlns:a="http://schemas.openxmlformats.org/drawingml/2006/main" name="KIPHIC Theme">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KIPHIC Theme" id="{F7B4B8F3-FE3D-644A-A5C4-30AA528ABC0B}" vid="{795A46A8-8B3F-9948-9037-A37FDE48B65D}"/>
    </a:ext>
  </a:ext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BrushVTI">
  <a:themeElements>
    <a:clrScheme name="AnalogousFromLightSeedRightStep">
      <a:dk1>
        <a:srgbClr val="000000"/>
      </a:dk1>
      <a:lt1>
        <a:srgbClr val="FFFFFF"/>
      </a:lt1>
      <a:dk2>
        <a:srgbClr val="3C3122"/>
      </a:dk2>
      <a:lt2>
        <a:srgbClr val="E8E2E3"/>
      </a:lt2>
      <a:accent1>
        <a:srgbClr val="80A9A5"/>
      </a:accent1>
      <a:accent2>
        <a:srgbClr val="7FA8BA"/>
      </a:accent2>
      <a:accent3>
        <a:srgbClr val="93A0C4"/>
      </a:accent3>
      <a:accent4>
        <a:srgbClr val="877FBA"/>
      </a:accent4>
      <a:accent5>
        <a:srgbClr val="B196C6"/>
      </a:accent5>
      <a:accent6>
        <a:srgbClr val="B87FBA"/>
      </a:accent6>
      <a:hlink>
        <a:srgbClr val="AE6971"/>
      </a:hlink>
      <a:folHlink>
        <a:srgbClr val="7F7F7F"/>
      </a:folHlink>
    </a:clrScheme>
    <a:fontScheme name="Custom 3">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ushVTI" id="{7102FA3A-9D7B-4497-8C4B-FB535AAFDE06}" vid="{C6D41F62-6FAB-440A-BEC7-CB7BF190811F}"/>
    </a:ext>
  </a:extLst>
</a:theme>
</file>

<file path=ppt/theme/theme6.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18582</TotalTime>
  <Words>1627</Words>
  <Application>Microsoft Macintosh PowerPoint</Application>
  <PresentationFormat>Widescreen</PresentationFormat>
  <Paragraphs>228</Paragraphs>
  <Slides>26</Slides>
  <Notes>4</Notes>
  <HiddenSlides>0</HiddenSlides>
  <MMClips>0</MMClips>
  <ScaleCrop>false</ScaleCrop>
  <HeadingPairs>
    <vt:vector size="6" baseType="variant">
      <vt:variant>
        <vt:lpstr>Fonts Used</vt:lpstr>
      </vt:variant>
      <vt:variant>
        <vt:i4>8</vt:i4>
      </vt:variant>
      <vt:variant>
        <vt:lpstr>Theme</vt:lpstr>
      </vt:variant>
      <vt:variant>
        <vt:i4>6</vt:i4>
      </vt:variant>
      <vt:variant>
        <vt:lpstr>Slide Titles</vt:lpstr>
      </vt:variant>
      <vt:variant>
        <vt:i4>26</vt:i4>
      </vt:variant>
    </vt:vector>
  </HeadingPairs>
  <TitlesOfParts>
    <vt:vector size="40" baseType="lpstr">
      <vt:lpstr>Century Gothic</vt:lpstr>
      <vt:lpstr>Calibri</vt:lpstr>
      <vt:lpstr>Corbel</vt:lpstr>
      <vt:lpstr>Abadi</vt:lpstr>
      <vt:lpstr>Arial</vt:lpstr>
      <vt:lpstr>Wingdings 2</vt:lpstr>
      <vt:lpstr>Wingdings</vt:lpstr>
      <vt:lpstr>Calibri Light</vt:lpstr>
      <vt:lpstr>Office Theme</vt:lpstr>
      <vt:lpstr>1_BrushVTI</vt:lpstr>
      <vt:lpstr>KIPHIC Theme</vt:lpstr>
      <vt:lpstr>1_Office Theme</vt:lpstr>
      <vt:lpstr>2_BrushVTI</vt:lpstr>
      <vt:lpstr>2_Office Theme</vt:lpstr>
      <vt:lpstr>Promoting Positive, Effective, &amp; Authentic SILC Member Engagement - Decentralized Value-Based Teaming &amp; Peer Support</vt:lpstr>
      <vt:lpstr>Complex State Human Service Networks (1 of 2)</vt:lpstr>
      <vt:lpstr>Complex State Human Service Networks (2 of 2)</vt:lpstr>
      <vt:lpstr>Brief History </vt:lpstr>
      <vt:lpstr>What was the issue?</vt:lpstr>
      <vt:lpstr>Positive Effective Teaming (PET) Project Process &amp; Features</vt:lpstr>
      <vt:lpstr>Admin input and PET review</vt:lpstr>
      <vt:lpstr>Stakeholder input and PET review</vt:lpstr>
      <vt:lpstr>Relationship and trust development</vt:lpstr>
      <vt:lpstr>Data-based Opportunities &amp; Action Steps</vt:lpstr>
      <vt:lpstr>Authentic collaborative vision and action plan</vt:lpstr>
      <vt:lpstr>Data-based Opportunities &amp; Action Steps (1 of 5)</vt:lpstr>
      <vt:lpstr>Shaping IL Network Values </vt:lpstr>
      <vt:lpstr>Data-based Opportunities &amp; Action Steps (2 of 5)</vt:lpstr>
      <vt:lpstr>Contextualized Content &amp; Activities</vt:lpstr>
      <vt:lpstr>Constructive Feedback (Teachable Moment) Procedures </vt:lpstr>
      <vt:lpstr>Interaction Dynamics</vt:lpstr>
      <vt:lpstr>Data-based Opportunities &amp; Action Steps (3 of 5)</vt:lpstr>
      <vt:lpstr>Data-based Opportunities &amp; Action Steps (4 of 5)</vt:lpstr>
      <vt:lpstr>Avoid Admiring Problems </vt:lpstr>
      <vt:lpstr>Data-based Opportunities &amp; Action Steps (5 of 5)</vt:lpstr>
      <vt:lpstr>Sustainability with PET </vt:lpstr>
      <vt:lpstr>IL Network Survey Procedures</vt:lpstr>
      <vt:lpstr>Improvements we’ve seen and felt </vt:lpstr>
      <vt:lpstr>SPIL development </vt:lpstr>
      <vt:lpstr>Contact us with any Questions!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PET Project Process &amp; Features</dc:title>
  <dc:creator>Mikayla McHenry</dc:creator>
  <cp:lastModifiedBy>Rachel Kaplan She/Her</cp:lastModifiedBy>
  <cp:revision>139</cp:revision>
  <dcterms:created xsi:type="dcterms:W3CDTF">2022-01-26T17:41:06Z</dcterms:created>
  <dcterms:modified xsi:type="dcterms:W3CDTF">2022-10-06T02:59:50Z</dcterms:modified>
</cp:coreProperties>
</file>